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A6A6A6"/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2" autoAdjust="0"/>
    <p:restoredTop sz="94643"/>
  </p:normalViewPr>
  <p:slideViewPr>
    <p:cSldViewPr snapToGrid="0" showGuides="1">
      <p:cViewPr varScale="1">
        <p:scale>
          <a:sx n="120" d="100"/>
          <a:sy n="120" d="100"/>
        </p:scale>
        <p:origin x="4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452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92515-6207-4856-AB3E-C1AE9924A0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53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454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55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456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C731D-807F-420D-B4AE-1EDEF64D7F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C731D-807F-420D-B4AE-1EDEF64D7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7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C731D-807F-420D-B4AE-1EDEF64D7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1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C731D-807F-420D-B4AE-1EDEF64D7F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22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2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2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0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11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1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4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27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42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2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3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3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3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3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3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3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43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4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44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4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4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4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0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0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0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46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47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44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4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5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16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417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41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1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2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2E650-C080-450D-BB2F-D39DD6A05C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B6E16-DD2A-45BF-8EED-4F3966D33F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矩形 3"/>
          <p:cNvSpPr/>
          <p:nvPr/>
        </p:nvSpPr>
        <p:spPr>
          <a:xfrm>
            <a:off x="883577" y="1454572"/>
            <a:ext cx="5415623" cy="12817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7" name="矩形 4"/>
          <p:cNvSpPr/>
          <p:nvPr/>
        </p:nvSpPr>
        <p:spPr>
          <a:xfrm>
            <a:off x="883577" y="3307943"/>
            <a:ext cx="3974750" cy="506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8" name="矩形 5"/>
          <p:cNvSpPr/>
          <p:nvPr/>
        </p:nvSpPr>
        <p:spPr>
          <a:xfrm>
            <a:off x="883577" y="5170707"/>
            <a:ext cx="1009878" cy="330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9" name="文本框 6"/>
          <p:cNvSpPr txBox="1"/>
          <p:nvPr/>
        </p:nvSpPr>
        <p:spPr>
          <a:xfrm>
            <a:off x="7333675" y="19107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大标题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1048590" name="文本框 7"/>
          <p:cNvSpPr txBox="1"/>
          <p:nvPr/>
        </p:nvSpPr>
        <p:spPr>
          <a:xfrm>
            <a:off x="7333675" y="33762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小标题</a:t>
            </a:r>
            <a:endParaRPr lang="zh-CN" altLang="en-US" dirty="0">
              <a:solidFill>
                <a:srgbClr val="7F7F7F"/>
              </a:solidFill>
            </a:endParaRPr>
          </a:p>
        </p:txBody>
      </p:sp>
      <p:cxnSp>
        <p:nvCxnSpPr>
          <p:cNvPr id="3145728" name="直接连接符 8"/>
          <p:cNvCxnSpPr/>
          <p:nvPr/>
        </p:nvCxnSpPr>
        <p:spPr>
          <a:xfrm>
            <a:off x="6226813" y="2095422"/>
            <a:ext cx="100033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9"/>
          <p:cNvCxnSpPr/>
          <p:nvPr/>
        </p:nvCxnSpPr>
        <p:spPr>
          <a:xfrm>
            <a:off x="4687410" y="3560944"/>
            <a:ext cx="2539733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1" name="文本框 10"/>
          <p:cNvSpPr txBox="1"/>
          <p:nvPr/>
        </p:nvSpPr>
        <p:spPr>
          <a:xfrm>
            <a:off x="7333675" y="51512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汇报人</a:t>
            </a:r>
            <a:endParaRPr lang="zh-CN" altLang="en-US" dirty="0">
              <a:solidFill>
                <a:srgbClr val="7F7F7F"/>
              </a:solidFill>
            </a:endParaRPr>
          </a:p>
        </p:txBody>
      </p:sp>
      <p:cxnSp>
        <p:nvCxnSpPr>
          <p:cNvPr id="3145730" name="直接连接符 11"/>
          <p:cNvCxnSpPr/>
          <p:nvPr/>
        </p:nvCxnSpPr>
        <p:spPr>
          <a:xfrm>
            <a:off x="1760220" y="5338366"/>
            <a:ext cx="5466923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矩形: 圆角 4"/>
          <p:cNvSpPr/>
          <p:nvPr/>
        </p:nvSpPr>
        <p:spPr>
          <a:xfrm>
            <a:off x="0" y="0"/>
            <a:ext cx="6096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5"/>
          <p:cNvGrpSpPr/>
          <p:nvPr/>
        </p:nvGrpSpPr>
        <p:grpSpPr>
          <a:xfrm>
            <a:off x="6752160" y="2113402"/>
            <a:ext cx="4941869" cy="2631197"/>
            <a:chOff x="1253060" y="2373416"/>
            <a:chExt cx="4941869" cy="2631197"/>
          </a:xfrm>
        </p:grpSpPr>
        <p:sp>
          <p:nvSpPr>
            <p:cNvPr id="1048634" name="矩形 1"/>
            <p:cNvSpPr/>
            <p:nvPr/>
          </p:nvSpPr>
          <p:spPr>
            <a:xfrm>
              <a:off x="1253060" y="2373416"/>
              <a:ext cx="4941869" cy="12051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35" name="矩形 2"/>
            <p:cNvSpPr/>
            <p:nvPr/>
          </p:nvSpPr>
          <p:spPr>
            <a:xfrm>
              <a:off x="1253060" y="3881718"/>
              <a:ext cx="2393879" cy="5060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36" name="矩形 8"/>
            <p:cNvSpPr/>
            <p:nvPr/>
          </p:nvSpPr>
          <p:spPr>
            <a:xfrm>
              <a:off x="1253060" y="4674103"/>
              <a:ext cx="1009878" cy="3305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任意多边形: 形状 10"/>
          <p:cNvSpPr/>
          <p:nvPr/>
        </p:nvSpPr>
        <p:spPr>
          <a:xfrm>
            <a:off x="1" y="0"/>
            <a:ext cx="7547944" cy="6858000"/>
          </a:xfrm>
          <a:custGeom>
            <a:avLst/>
            <a:gdLst>
              <a:gd name="connsiteX0" fmla="*/ 0 w 7547944"/>
              <a:gd name="connsiteY0" fmla="*/ 0 h 6858000"/>
              <a:gd name="connsiteX1" fmla="*/ 5843900 w 7547944"/>
              <a:gd name="connsiteY1" fmla="*/ 0 h 6858000"/>
              <a:gd name="connsiteX2" fmla="*/ 7348796 w 7547944"/>
              <a:gd name="connsiteY2" fmla="*/ 2019306 h 6858000"/>
              <a:gd name="connsiteX3" fmla="*/ 7143599 w 7547944"/>
              <a:gd name="connsiteY3" fmla="*/ 3425108 h 6858000"/>
              <a:gd name="connsiteX4" fmla="*/ 2537263 w 7547944"/>
              <a:gd name="connsiteY4" fmla="*/ 6858000 h 6858000"/>
              <a:gd name="connsiteX5" fmla="*/ 0 w 7547944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7944" h="6858000">
                <a:moveTo>
                  <a:pt x="0" y="0"/>
                </a:moveTo>
                <a:lnTo>
                  <a:pt x="5843900" y="0"/>
                </a:lnTo>
                <a:lnTo>
                  <a:pt x="7348796" y="2019306"/>
                </a:lnTo>
                <a:cubicBezTo>
                  <a:pt x="7680335" y="2464171"/>
                  <a:pt x="7588465" y="3093570"/>
                  <a:pt x="7143599" y="3425108"/>
                </a:cubicBezTo>
                <a:lnTo>
                  <a:pt x="25372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2" name="组合 5"/>
          <p:cNvGrpSpPr/>
          <p:nvPr/>
        </p:nvGrpSpPr>
        <p:grpSpPr>
          <a:xfrm>
            <a:off x="989535" y="1821902"/>
            <a:ext cx="4941869" cy="3214196"/>
            <a:chOff x="1253060" y="2373416"/>
            <a:chExt cx="4941869" cy="3214196"/>
          </a:xfrm>
        </p:grpSpPr>
        <p:sp>
          <p:nvSpPr>
            <p:cNvPr id="1048638" name="矩形 1"/>
            <p:cNvSpPr/>
            <p:nvPr/>
          </p:nvSpPr>
          <p:spPr>
            <a:xfrm>
              <a:off x="1253060" y="2373416"/>
              <a:ext cx="4941869" cy="12051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39" name="矩形 2"/>
            <p:cNvSpPr/>
            <p:nvPr/>
          </p:nvSpPr>
          <p:spPr>
            <a:xfrm>
              <a:off x="1253060" y="3881718"/>
              <a:ext cx="2393879" cy="5060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40" name="矩形 8"/>
            <p:cNvSpPr/>
            <p:nvPr/>
          </p:nvSpPr>
          <p:spPr>
            <a:xfrm>
              <a:off x="1253060" y="5257102"/>
              <a:ext cx="1009878" cy="3305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矩形 3"/>
          <p:cNvSpPr/>
          <p:nvPr/>
        </p:nvSpPr>
        <p:spPr>
          <a:xfrm>
            <a:off x="1032081" y="3114676"/>
            <a:ext cx="1977820" cy="26384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7" name="矩形 4"/>
          <p:cNvSpPr/>
          <p:nvPr/>
        </p:nvSpPr>
        <p:spPr>
          <a:xfrm>
            <a:off x="3748754" y="3114676"/>
            <a:ext cx="1977820" cy="26384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8" name="矩形 5"/>
          <p:cNvSpPr/>
          <p:nvPr/>
        </p:nvSpPr>
        <p:spPr>
          <a:xfrm>
            <a:off x="6465427" y="3114676"/>
            <a:ext cx="1977820" cy="26384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49" name="矩形 6"/>
          <p:cNvSpPr/>
          <p:nvPr/>
        </p:nvSpPr>
        <p:spPr>
          <a:xfrm>
            <a:off x="9182099" y="3114676"/>
            <a:ext cx="1977820" cy="26384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0" name="矩形 8"/>
          <p:cNvSpPr/>
          <p:nvPr/>
        </p:nvSpPr>
        <p:spPr>
          <a:xfrm>
            <a:off x="4826000" y="628541"/>
            <a:ext cx="2540000" cy="7335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1" name="矩形 11"/>
          <p:cNvSpPr/>
          <p:nvPr/>
        </p:nvSpPr>
        <p:spPr>
          <a:xfrm>
            <a:off x="1188581" y="4562475"/>
            <a:ext cx="1664821" cy="5238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2" name="矩形 13"/>
          <p:cNvSpPr/>
          <p:nvPr/>
        </p:nvSpPr>
        <p:spPr>
          <a:xfrm>
            <a:off x="1410051" y="5235373"/>
            <a:ext cx="1221881" cy="260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3" name="矩形 14"/>
          <p:cNvSpPr/>
          <p:nvPr/>
        </p:nvSpPr>
        <p:spPr>
          <a:xfrm>
            <a:off x="3905254" y="4562475"/>
            <a:ext cx="1664821" cy="5238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4" name="矩形 15"/>
          <p:cNvSpPr/>
          <p:nvPr/>
        </p:nvSpPr>
        <p:spPr>
          <a:xfrm>
            <a:off x="4126724" y="5235373"/>
            <a:ext cx="1221881" cy="260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5" name="矩形 16"/>
          <p:cNvSpPr/>
          <p:nvPr/>
        </p:nvSpPr>
        <p:spPr>
          <a:xfrm>
            <a:off x="6621927" y="4562475"/>
            <a:ext cx="1664821" cy="5238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6" name="矩形 17"/>
          <p:cNvSpPr/>
          <p:nvPr/>
        </p:nvSpPr>
        <p:spPr>
          <a:xfrm>
            <a:off x="6843397" y="5235373"/>
            <a:ext cx="1221881" cy="260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7" name="矩形 18"/>
          <p:cNvSpPr/>
          <p:nvPr/>
        </p:nvSpPr>
        <p:spPr>
          <a:xfrm>
            <a:off x="9338599" y="4562475"/>
            <a:ext cx="1664821" cy="5238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8" name="矩形 19"/>
          <p:cNvSpPr/>
          <p:nvPr/>
        </p:nvSpPr>
        <p:spPr>
          <a:xfrm>
            <a:off x="9560069" y="5235373"/>
            <a:ext cx="1221881" cy="260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矩形 8"/>
          <p:cNvSpPr/>
          <p:nvPr/>
        </p:nvSpPr>
        <p:spPr>
          <a:xfrm>
            <a:off x="4826000" y="628541"/>
            <a:ext cx="2540000" cy="7335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3" name="矩形 11"/>
          <p:cNvSpPr/>
          <p:nvPr/>
        </p:nvSpPr>
        <p:spPr>
          <a:xfrm>
            <a:off x="1188581" y="5118100"/>
            <a:ext cx="1664821" cy="4667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4" name="矩形 13"/>
          <p:cNvSpPr/>
          <p:nvPr/>
        </p:nvSpPr>
        <p:spPr>
          <a:xfrm>
            <a:off x="1410051" y="5790998"/>
            <a:ext cx="1221881" cy="260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5" name="矩形 14"/>
          <p:cNvSpPr/>
          <p:nvPr/>
        </p:nvSpPr>
        <p:spPr>
          <a:xfrm>
            <a:off x="3905254" y="5118100"/>
            <a:ext cx="1664821" cy="4667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6" name="矩形 15"/>
          <p:cNvSpPr/>
          <p:nvPr/>
        </p:nvSpPr>
        <p:spPr>
          <a:xfrm>
            <a:off x="4126724" y="5790998"/>
            <a:ext cx="1221881" cy="260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7" name="矩形 16"/>
          <p:cNvSpPr/>
          <p:nvPr/>
        </p:nvSpPr>
        <p:spPr>
          <a:xfrm>
            <a:off x="6621927" y="5118100"/>
            <a:ext cx="1664821" cy="4667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8" name="矩形 17"/>
          <p:cNvSpPr/>
          <p:nvPr/>
        </p:nvSpPr>
        <p:spPr>
          <a:xfrm>
            <a:off x="6843397" y="5790998"/>
            <a:ext cx="1221881" cy="260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9" name="矩形 18"/>
          <p:cNvSpPr/>
          <p:nvPr/>
        </p:nvSpPr>
        <p:spPr>
          <a:xfrm>
            <a:off x="9338599" y="5118100"/>
            <a:ext cx="1664821" cy="4667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0" name="矩形 19"/>
          <p:cNvSpPr/>
          <p:nvPr/>
        </p:nvSpPr>
        <p:spPr>
          <a:xfrm>
            <a:off x="9560069" y="5790998"/>
            <a:ext cx="1221881" cy="260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1" name="椭圆 1"/>
          <p:cNvSpPr/>
          <p:nvPr/>
        </p:nvSpPr>
        <p:spPr>
          <a:xfrm>
            <a:off x="1316141" y="3429000"/>
            <a:ext cx="1409700" cy="14097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2" name="椭圆 20"/>
          <p:cNvSpPr/>
          <p:nvPr/>
        </p:nvSpPr>
        <p:spPr>
          <a:xfrm>
            <a:off x="4032814" y="3429000"/>
            <a:ext cx="1409700" cy="14097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3" name="椭圆 21"/>
          <p:cNvSpPr/>
          <p:nvPr/>
        </p:nvSpPr>
        <p:spPr>
          <a:xfrm>
            <a:off x="6749487" y="3429000"/>
            <a:ext cx="1409700" cy="14097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4" name="椭圆 22"/>
          <p:cNvSpPr/>
          <p:nvPr/>
        </p:nvSpPr>
        <p:spPr>
          <a:xfrm>
            <a:off x="9466159" y="3429000"/>
            <a:ext cx="1409700" cy="14097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矩形 3"/>
          <p:cNvSpPr/>
          <p:nvPr/>
        </p:nvSpPr>
        <p:spPr>
          <a:xfrm>
            <a:off x="638394" y="533400"/>
            <a:ext cx="10915212" cy="5791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79" name="椭圆 4"/>
          <p:cNvSpPr/>
          <p:nvPr/>
        </p:nvSpPr>
        <p:spPr>
          <a:xfrm>
            <a:off x="2181006" y="2046767"/>
            <a:ext cx="1581588" cy="15815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80" name="椭圆 5"/>
          <p:cNvSpPr/>
          <p:nvPr/>
        </p:nvSpPr>
        <p:spPr>
          <a:xfrm>
            <a:off x="5305206" y="2046767"/>
            <a:ext cx="1581588" cy="15815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81" name="椭圆 6"/>
          <p:cNvSpPr/>
          <p:nvPr/>
        </p:nvSpPr>
        <p:spPr>
          <a:xfrm>
            <a:off x="2181006" y="4322164"/>
            <a:ext cx="1581588" cy="15815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82" name="椭圆 7"/>
          <p:cNvSpPr/>
          <p:nvPr/>
        </p:nvSpPr>
        <p:spPr>
          <a:xfrm>
            <a:off x="5305206" y="4322164"/>
            <a:ext cx="1581588" cy="15815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83" name="椭圆 8"/>
          <p:cNvSpPr/>
          <p:nvPr/>
        </p:nvSpPr>
        <p:spPr>
          <a:xfrm>
            <a:off x="8429406" y="2046767"/>
            <a:ext cx="1581588" cy="15815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84" name="椭圆 9"/>
          <p:cNvSpPr/>
          <p:nvPr/>
        </p:nvSpPr>
        <p:spPr>
          <a:xfrm>
            <a:off x="8429406" y="4322164"/>
            <a:ext cx="1581588" cy="15815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85" name="矩形 11"/>
          <p:cNvSpPr/>
          <p:nvPr/>
        </p:nvSpPr>
        <p:spPr>
          <a:xfrm>
            <a:off x="2400300" y="2544237"/>
            <a:ext cx="1143000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86" name="矩形 12"/>
          <p:cNvSpPr/>
          <p:nvPr/>
        </p:nvSpPr>
        <p:spPr>
          <a:xfrm>
            <a:off x="2400300" y="3018915"/>
            <a:ext cx="1143000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87" name="矩形 13"/>
          <p:cNvSpPr/>
          <p:nvPr/>
        </p:nvSpPr>
        <p:spPr>
          <a:xfrm>
            <a:off x="5524500" y="2544237"/>
            <a:ext cx="1143000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88" name="矩形 14"/>
          <p:cNvSpPr/>
          <p:nvPr/>
        </p:nvSpPr>
        <p:spPr>
          <a:xfrm>
            <a:off x="5524500" y="3018915"/>
            <a:ext cx="1143000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89" name="矩形 15"/>
          <p:cNvSpPr/>
          <p:nvPr/>
        </p:nvSpPr>
        <p:spPr>
          <a:xfrm>
            <a:off x="8648700" y="2544237"/>
            <a:ext cx="1143000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0" name="矩形 16"/>
          <p:cNvSpPr/>
          <p:nvPr/>
        </p:nvSpPr>
        <p:spPr>
          <a:xfrm>
            <a:off x="8648700" y="3018915"/>
            <a:ext cx="1143000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1" name="矩形 17"/>
          <p:cNvSpPr/>
          <p:nvPr/>
        </p:nvSpPr>
        <p:spPr>
          <a:xfrm>
            <a:off x="2400300" y="4822839"/>
            <a:ext cx="1143000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2" name="矩形 18"/>
          <p:cNvSpPr/>
          <p:nvPr/>
        </p:nvSpPr>
        <p:spPr>
          <a:xfrm>
            <a:off x="2400300" y="5297517"/>
            <a:ext cx="1143000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3" name="矩形 19"/>
          <p:cNvSpPr/>
          <p:nvPr/>
        </p:nvSpPr>
        <p:spPr>
          <a:xfrm>
            <a:off x="5524500" y="4822839"/>
            <a:ext cx="1143000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4" name="矩形 20"/>
          <p:cNvSpPr/>
          <p:nvPr/>
        </p:nvSpPr>
        <p:spPr>
          <a:xfrm>
            <a:off x="5524500" y="5297517"/>
            <a:ext cx="1143000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5" name="矩形 21"/>
          <p:cNvSpPr/>
          <p:nvPr/>
        </p:nvSpPr>
        <p:spPr>
          <a:xfrm>
            <a:off x="8648700" y="4822839"/>
            <a:ext cx="1143000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6" name="矩形 22"/>
          <p:cNvSpPr/>
          <p:nvPr/>
        </p:nvSpPr>
        <p:spPr>
          <a:xfrm>
            <a:off x="8648700" y="5297517"/>
            <a:ext cx="1143000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7" name="矩形 23"/>
          <p:cNvSpPr/>
          <p:nvPr/>
        </p:nvSpPr>
        <p:spPr>
          <a:xfrm>
            <a:off x="4956699" y="837706"/>
            <a:ext cx="2278602" cy="5802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矩形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9" name="矩形 8"/>
          <p:cNvSpPr/>
          <p:nvPr/>
        </p:nvSpPr>
        <p:spPr>
          <a:xfrm>
            <a:off x="1645781" y="3062233"/>
            <a:ext cx="2540000" cy="7335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0" name="矩形 11"/>
          <p:cNvSpPr/>
          <p:nvPr/>
        </p:nvSpPr>
        <p:spPr>
          <a:xfrm>
            <a:off x="7875132" y="1128179"/>
            <a:ext cx="3278644" cy="5736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1" name="矩形 13"/>
          <p:cNvSpPr/>
          <p:nvPr/>
        </p:nvSpPr>
        <p:spPr>
          <a:xfrm>
            <a:off x="7875132" y="1793080"/>
            <a:ext cx="3278644" cy="1398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2" name="椭圆 1"/>
          <p:cNvSpPr/>
          <p:nvPr/>
        </p:nvSpPr>
        <p:spPr>
          <a:xfrm>
            <a:off x="6713641" y="1128179"/>
            <a:ext cx="804759" cy="8047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3" name="椭圆 20"/>
          <p:cNvSpPr/>
          <p:nvPr/>
        </p:nvSpPr>
        <p:spPr>
          <a:xfrm>
            <a:off x="6713641" y="2466832"/>
            <a:ext cx="804759" cy="8047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4" name="椭圆 21"/>
          <p:cNvSpPr/>
          <p:nvPr/>
        </p:nvSpPr>
        <p:spPr>
          <a:xfrm>
            <a:off x="6713641" y="3805485"/>
            <a:ext cx="804759" cy="8047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5" name="椭圆 22"/>
          <p:cNvSpPr/>
          <p:nvPr/>
        </p:nvSpPr>
        <p:spPr>
          <a:xfrm>
            <a:off x="6713641" y="5144137"/>
            <a:ext cx="804759" cy="8047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706" name="矩形 23"/>
          <p:cNvSpPr/>
          <p:nvPr/>
        </p:nvSpPr>
        <p:spPr>
          <a:xfrm>
            <a:off x="7875132" y="2466833"/>
            <a:ext cx="3278644" cy="5736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7" name="矩形 24"/>
          <p:cNvSpPr/>
          <p:nvPr/>
        </p:nvSpPr>
        <p:spPr>
          <a:xfrm>
            <a:off x="7875132" y="3131734"/>
            <a:ext cx="3278644" cy="1398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8" name="矩形 25"/>
          <p:cNvSpPr/>
          <p:nvPr/>
        </p:nvSpPr>
        <p:spPr>
          <a:xfrm>
            <a:off x="7875132" y="3805486"/>
            <a:ext cx="3278644" cy="5736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09" name="矩形 26"/>
          <p:cNvSpPr/>
          <p:nvPr/>
        </p:nvSpPr>
        <p:spPr>
          <a:xfrm>
            <a:off x="7875132" y="4470387"/>
            <a:ext cx="3278644" cy="1398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0" name="矩形 27"/>
          <p:cNvSpPr/>
          <p:nvPr/>
        </p:nvSpPr>
        <p:spPr>
          <a:xfrm>
            <a:off x="7875132" y="5144137"/>
            <a:ext cx="3278644" cy="5736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1" name="矩形 28"/>
          <p:cNvSpPr/>
          <p:nvPr/>
        </p:nvSpPr>
        <p:spPr>
          <a:xfrm>
            <a:off x="7875132" y="5809038"/>
            <a:ext cx="3278644" cy="1398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矩形 4"/>
          <p:cNvSpPr/>
          <p:nvPr/>
        </p:nvSpPr>
        <p:spPr>
          <a:xfrm>
            <a:off x="884561" y="756641"/>
            <a:ext cx="2201098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6" name="矩形 6"/>
          <p:cNvSpPr/>
          <p:nvPr/>
        </p:nvSpPr>
        <p:spPr>
          <a:xfrm>
            <a:off x="884561" y="1386647"/>
            <a:ext cx="1912340" cy="2983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7" name="矩形: 圆角 8"/>
          <p:cNvSpPr/>
          <p:nvPr/>
        </p:nvSpPr>
        <p:spPr>
          <a:xfrm>
            <a:off x="876202" y="2795378"/>
            <a:ext cx="2253856" cy="187498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718" name="矩形: 圆角 10"/>
          <p:cNvSpPr/>
          <p:nvPr/>
        </p:nvSpPr>
        <p:spPr>
          <a:xfrm>
            <a:off x="3565423" y="2795378"/>
            <a:ext cx="2253856" cy="187498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9" name="矩形: 圆角 12"/>
          <p:cNvSpPr/>
          <p:nvPr/>
        </p:nvSpPr>
        <p:spPr>
          <a:xfrm>
            <a:off x="6345647" y="2795378"/>
            <a:ext cx="2253856" cy="187498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0" name="矩形: 圆角 14"/>
          <p:cNvSpPr/>
          <p:nvPr/>
        </p:nvSpPr>
        <p:spPr>
          <a:xfrm>
            <a:off x="9063432" y="2795378"/>
            <a:ext cx="2253856" cy="187498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1" name="矩形 16"/>
          <p:cNvSpPr/>
          <p:nvPr/>
        </p:nvSpPr>
        <p:spPr>
          <a:xfrm>
            <a:off x="876202" y="4956810"/>
            <a:ext cx="1541068" cy="4533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2" name="矩形 18"/>
          <p:cNvSpPr/>
          <p:nvPr/>
        </p:nvSpPr>
        <p:spPr>
          <a:xfrm>
            <a:off x="876202" y="5578541"/>
            <a:ext cx="2253856" cy="2114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3" name="矩形 20"/>
          <p:cNvSpPr/>
          <p:nvPr/>
        </p:nvSpPr>
        <p:spPr>
          <a:xfrm>
            <a:off x="3565423" y="4956810"/>
            <a:ext cx="1541068" cy="4533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4" name="矩形 22"/>
          <p:cNvSpPr/>
          <p:nvPr/>
        </p:nvSpPr>
        <p:spPr>
          <a:xfrm>
            <a:off x="3565423" y="5578541"/>
            <a:ext cx="2253856" cy="2114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5" name="矩形 24"/>
          <p:cNvSpPr/>
          <p:nvPr/>
        </p:nvSpPr>
        <p:spPr>
          <a:xfrm>
            <a:off x="6345647" y="4956810"/>
            <a:ext cx="1541068" cy="4533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6" name="矩形 26"/>
          <p:cNvSpPr/>
          <p:nvPr/>
        </p:nvSpPr>
        <p:spPr>
          <a:xfrm>
            <a:off x="6345647" y="5578541"/>
            <a:ext cx="2253856" cy="2114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7" name="矩形 28"/>
          <p:cNvSpPr/>
          <p:nvPr/>
        </p:nvSpPr>
        <p:spPr>
          <a:xfrm>
            <a:off x="9063432" y="4956810"/>
            <a:ext cx="1541068" cy="4533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8" name="矩形 30"/>
          <p:cNvSpPr/>
          <p:nvPr/>
        </p:nvSpPr>
        <p:spPr>
          <a:xfrm>
            <a:off x="9063432" y="5578541"/>
            <a:ext cx="2253856" cy="2114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矩形 4"/>
          <p:cNvSpPr/>
          <p:nvPr/>
        </p:nvSpPr>
        <p:spPr>
          <a:xfrm>
            <a:off x="1210234" y="692524"/>
            <a:ext cx="9816354" cy="5472952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30" name="矩形 47"/>
          <p:cNvSpPr/>
          <p:nvPr/>
        </p:nvSpPr>
        <p:spPr>
          <a:xfrm>
            <a:off x="4789714" y="940143"/>
            <a:ext cx="2612572" cy="6564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71"/>
          <p:cNvGrpSpPr/>
          <p:nvPr/>
        </p:nvGrpSpPr>
        <p:grpSpPr>
          <a:xfrm>
            <a:off x="2259228" y="2183352"/>
            <a:ext cx="7706545" cy="3472525"/>
            <a:chOff x="2259228" y="2183352"/>
            <a:chExt cx="7706545" cy="3472525"/>
          </a:xfrm>
        </p:grpSpPr>
        <p:grpSp>
          <p:nvGrpSpPr>
            <p:cNvPr id="107" name="组合 64"/>
            <p:cNvGrpSpPr/>
            <p:nvPr/>
          </p:nvGrpSpPr>
          <p:grpSpPr>
            <a:xfrm>
              <a:off x="2259228" y="3296756"/>
              <a:ext cx="7706545" cy="2359121"/>
              <a:chOff x="2259228" y="3296756"/>
              <a:chExt cx="7706545" cy="2359121"/>
            </a:xfrm>
          </p:grpSpPr>
          <p:grpSp>
            <p:nvGrpSpPr>
              <p:cNvPr id="108" name="组合 56"/>
              <p:cNvGrpSpPr/>
              <p:nvPr/>
            </p:nvGrpSpPr>
            <p:grpSpPr>
              <a:xfrm>
                <a:off x="2259228" y="3296756"/>
                <a:ext cx="7706545" cy="450496"/>
                <a:chOff x="2259228" y="3296756"/>
                <a:chExt cx="7706545" cy="450496"/>
              </a:xfrm>
            </p:grpSpPr>
            <p:sp>
              <p:nvSpPr>
                <p:cNvPr id="1048731" name="矩形 48"/>
                <p:cNvSpPr/>
                <p:nvPr/>
              </p:nvSpPr>
              <p:spPr>
                <a:xfrm>
                  <a:off x="5386381" y="3296756"/>
                  <a:ext cx="1419238" cy="35659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732" name="矩形 49"/>
                <p:cNvSpPr/>
                <p:nvPr/>
              </p:nvSpPr>
              <p:spPr>
                <a:xfrm>
                  <a:off x="5386381" y="3670746"/>
                  <a:ext cx="1419238" cy="765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733" name="矩形 52"/>
                <p:cNvSpPr/>
                <p:nvPr/>
              </p:nvSpPr>
              <p:spPr>
                <a:xfrm>
                  <a:off x="8546535" y="3296756"/>
                  <a:ext cx="1419238" cy="35659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734" name="矩形 53"/>
                <p:cNvSpPr/>
                <p:nvPr/>
              </p:nvSpPr>
              <p:spPr>
                <a:xfrm>
                  <a:off x="8546535" y="3670746"/>
                  <a:ext cx="1419238" cy="765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735" name="矩形 54"/>
                <p:cNvSpPr/>
                <p:nvPr/>
              </p:nvSpPr>
              <p:spPr>
                <a:xfrm>
                  <a:off x="2259228" y="3296756"/>
                  <a:ext cx="1419238" cy="35659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736" name="矩形 55"/>
                <p:cNvSpPr/>
                <p:nvPr/>
              </p:nvSpPr>
              <p:spPr>
                <a:xfrm>
                  <a:off x="2259228" y="3670746"/>
                  <a:ext cx="1419238" cy="765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9" name="组合 57"/>
              <p:cNvGrpSpPr/>
              <p:nvPr/>
            </p:nvGrpSpPr>
            <p:grpSpPr>
              <a:xfrm>
                <a:off x="2259228" y="5205381"/>
                <a:ext cx="7706545" cy="450496"/>
                <a:chOff x="2259228" y="3296756"/>
                <a:chExt cx="7706545" cy="450496"/>
              </a:xfrm>
            </p:grpSpPr>
            <p:sp>
              <p:nvSpPr>
                <p:cNvPr id="1048737" name="矩形 58"/>
                <p:cNvSpPr/>
                <p:nvPr/>
              </p:nvSpPr>
              <p:spPr>
                <a:xfrm>
                  <a:off x="5386381" y="3296756"/>
                  <a:ext cx="1419238" cy="35659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738" name="矩形 59"/>
                <p:cNvSpPr/>
                <p:nvPr/>
              </p:nvSpPr>
              <p:spPr>
                <a:xfrm>
                  <a:off x="5386381" y="3670746"/>
                  <a:ext cx="1419238" cy="765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739" name="矩形 60"/>
                <p:cNvSpPr/>
                <p:nvPr/>
              </p:nvSpPr>
              <p:spPr>
                <a:xfrm>
                  <a:off x="8546535" y="3296756"/>
                  <a:ext cx="1419238" cy="35659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740" name="矩形 61"/>
                <p:cNvSpPr/>
                <p:nvPr/>
              </p:nvSpPr>
              <p:spPr>
                <a:xfrm>
                  <a:off x="8546535" y="3670746"/>
                  <a:ext cx="1419238" cy="765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741" name="矩形 62"/>
                <p:cNvSpPr/>
                <p:nvPr/>
              </p:nvSpPr>
              <p:spPr>
                <a:xfrm>
                  <a:off x="2259228" y="3296756"/>
                  <a:ext cx="1419238" cy="35659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742" name="矩形 63"/>
                <p:cNvSpPr/>
                <p:nvPr/>
              </p:nvSpPr>
              <p:spPr>
                <a:xfrm>
                  <a:off x="2259228" y="3670746"/>
                  <a:ext cx="1419238" cy="765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48743" name="椭圆 65"/>
            <p:cNvSpPr/>
            <p:nvPr/>
          </p:nvSpPr>
          <p:spPr>
            <a:xfrm>
              <a:off x="2499543" y="2183352"/>
              <a:ext cx="938608" cy="9386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744" name="椭圆 66"/>
            <p:cNvSpPr/>
            <p:nvPr/>
          </p:nvSpPr>
          <p:spPr>
            <a:xfrm>
              <a:off x="5626695" y="2183352"/>
              <a:ext cx="938608" cy="9386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745" name="椭圆 67"/>
            <p:cNvSpPr/>
            <p:nvPr/>
          </p:nvSpPr>
          <p:spPr>
            <a:xfrm>
              <a:off x="2499543" y="4101760"/>
              <a:ext cx="938608" cy="9386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746" name="椭圆 68"/>
            <p:cNvSpPr/>
            <p:nvPr/>
          </p:nvSpPr>
          <p:spPr>
            <a:xfrm>
              <a:off x="5626695" y="4101760"/>
              <a:ext cx="938608" cy="9386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747" name="椭圆 69"/>
            <p:cNvSpPr/>
            <p:nvPr/>
          </p:nvSpPr>
          <p:spPr>
            <a:xfrm>
              <a:off x="8759767" y="2183352"/>
              <a:ext cx="938608" cy="9386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748" name="椭圆 70"/>
            <p:cNvSpPr/>
            <p:nvPr/>
          </p:nvSpPr>
          <p:spPr>
            <a:xfrm>
              <a:off x="8759767" y="4101760"/>
              <a:ext cx="938608" cy="9386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矩形 3"/>
          <p:cNvSpPr/>
          <p:nvPr/>
        </p:nvSpPr>
        <p:spPr>
          <a:xfrm>
            <a:off x="0" y="0"/>
            <a:ext cx="12192000" cy="39601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0" name="矩形 4"/>
          <p:cNvSpPr/>
          <p:nvPr/>
        </p:nvSpPr>
        <p:spPr>
          <a:xfrm>
            <a:off x="4540250" y="736600"/>
            <a:ext cx="3111500" cy="86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1" name="矩形 5"/>
          <p:cNvSpPr/>
          <p:nvPr/>
        </p:nvSpPr>
        <p:spPr>
          <a:xfrm>
            <a:off x="989012" y="3315540"/>
            <a:ext cx="2355850" cy="1370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2" name="矩形 6"/>
          <p:cNvSpPr/>
          <p:nvPr/>
        </p:nvSpPr>
        <p:spPr>
          <a:xfrm>
            <a:off x="3608387" y="3315540"/>
            <a:ext cx="2355850" cy="1370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3" name="矩形 9"/>
          <p:cNvSpPr/>
          <p:nvPr/>
        </p:nvSpPr>
        <p:spPr>
          <a:xfrm>
            <a:off x="6227762" y="3315540"/>
            <a:ext cx="2355850" cy="1370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4" name="矩形 10"/>
          <p:cNvSpPr/>
          <p:nvPr/>
        </p:nvSpPr>
        <p:spPr>
          <a:xfrm>
            <a:off x="8847138" y="3315540"/>
            <a:ext cx="2355850" cy="1370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5" name="矩形 11"/>
          <p:cNvSpPr/>
          <p:nvPr/>
        </p:nvSpPr>
        <p:spPr>
          <a:xfrm>
            <a:off x="989012" y="4915740"/>
            <a:ext cx="2355850" cy="1370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6" name="矩形 12"/>
          <p:cNvSpPr/>
          <p:nvPr/>
        </p:nvSpPr>
        <p:spPr>
          <a:xfrm>
            <a:off x="3608387" y="4915740"/>
            <a:ext cx="2355850" cy="1370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7" name="矩形 13"/>
          <p:cNvSpPr/>
          <p:nvPr/>
        </p:nvSpPr>
        <p:spPr>
          <a:xfrm>
            <a:off x="6227762" y="4915740"/>
            <a:ext cx="2355850" cy="1370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8" name="矩形 14"/>
          <p:cNvSpPr/>
          <p:nvPr/>
        </p:nvSpPr>
        <p:spPr>
          <a:xfrm>
            <a:off x="8847138" y="4915740"/>
            <a:ext cx="2355850" cy="1370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9" name="矩形 16"/>
          <p:cNvSpPr/>
          <p:nvPr/>
        </p:nvSpPr>
        <p:spPr>
          <a:xfrm>
            <a:off x="1352389" y="3714953"/>
            <a:ext cx="1597026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0" name="矩形 18"/>
          <p:cNvSpPr/>
          <p:nvPr/>
        </p:nvSpPr>
        <p:spPr>
          <a:xfrm>
            <a:off x="1352389" y="4189631"/>
            <a:ext cx="1597026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1" name="矩形 19"/>
          <p:cNvSpPr/>
          <p:nvPr/>
        </p:nvSpPr>
        <p:spPr>
          <a:xfrm>
            <a:off x="1352389" y="5357792"/>
            <a:ext cx="1597026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2" name="矩形 20"/>
          <p:cNvSpPr/>
          <p:nvPr/>
        </p:nvSpPr>
        <p:spPr>
          <a:xfrm>
            <a:off x="1352389" y="5832470"/>
            <a:ext cx="1597026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3" name="矩形 21"/>
          <p:cNvSpPr/>
          <p:nvPr/>
        </p:nvSpPr>
        <p:spPr>
          <a:xfrm>
            <a:off x="3988909" y="3714953"/>
            <a:ext cx="1597026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4" name="矩形 22"/>
          <p:cNvSpPr/>
          <p:nvPr/>
        </p:nvSpPr>
        <p:spPr>
          <a:xfrm>
            <a:off x="3988909" y="4189631"/>
            <a:ext cx="1597026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5" name="矩形 23"/>
          <p:cNvSpPr/>
          <p:nvPr/>
        </p:nvSpPr>
        <p:spPr>
          <a:xfrm>
            <a:off x="3988909" y="5357792"/>
            <a:ext cx="1597026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6" name="矩形 24"/>
          <p:cNvSpPr/>
          <p:nvPr/>
        </p:nvSpPr>
        <p:spPr>
          <a:xfrm>
            <a:off x="3988909" y="5832470"/>
            <a:ext cx="1597026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7" name="矩形 25"/>
          <p:cNvSpPr/>
          <p:nvPr/>
        </p:nvSpPr>
        <p:spPr>
          <a:xfrm>
            <a:off x="6598602" y="3714953"/>
            <a:ext cx="1597026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8" name="矩形 26"/>
          <p:cNvSpPr/>
          <p:nvPr/>
        </p:nvSpPr>
        <p:spPr>
          <a:xfrm>
            <a:off x="6598602" y="4189631"/>
            <a:ext cx="1597026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69" name="矩形 27"/>
          <p:cNvSpPr/>
          <p:nvPr/>
        </p:nvSpPr>
        <p:spPr>
          <a:xfrm>
            <a:off x="6598602" y="5357792"/>
            <a:ext cx="1597026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0" name="矩形 28"/>
          <p:cNvSpPr/>
          <p:nvPr/>
        </p:nvSpPr>
        <p:spPr>
          <a:xfrm>
            <a:off x="6598602" y="5832470"/>
            <a:ext cx="1597026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1" name="矩形 29"/>
          <p:cNvSpPr/>
          <p:nvPr/>
        </p:nvSpPr>
        <p:spPr>
          <a:xfrm>
            <a:off x="9235122" y="3714953"/>
            <a:ext cx="1597026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2" name="矩形 30"/>
          <p:cNvSpPr/>
          <p:nvPr/>
        </p:nvSpPr>
        <p:spPr>
          <a:xfrm>
            <a:off x="9235122" y="4189631"/>
            <a:ext cx="1597026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3" name="矩形 31"/>
          <p:cNvSpPr/>
          <p:nvPr/>
        </p:nvSpPr>
        <p:spPr>
          <a:xfrm>
            <a:off x="9235122" y="5357792"/>
            <a:ext cx="1597026" cy="358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4" name="矩形 32"/>
          <p:cNvSpPr/>
          <p:nvPr/>
        </p:nvSpPr>
        <p:spPr>
          <a:xfrm>
            <a:off x="9235122" y="5832470"/>
            <a:ext cx="1597026" cy="1485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矩形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6" name="矩形 4"/>
          <p:cNvSpPr/>
          <p:nvPr/>
        </p:nvSpPr>
        <p:spPr>
          <a:xfrm>
            <a:off x="964746" y="369794"/>
            <a:ext cx="1930400" cy="596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7" name="矩形 5"/>
          <p:cNvSpPr/>
          <p:nvPr/>
        </p:nvSpPr>
        <p:spPr>
          <a:xfrm>
            <a:off x="964746" y="1029690"/>
            <a:ext cx="1930400" cy="203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778" name="矩形 6"/>
          <p:cNvSpPr/>
          <p:nvPr/>
        </p:nvSpPr>
        <p:spPr>
          <a:xfrm>
            <a:off x="1981200" y="1937346"/>
            <a:ext cx="3149600" cy="596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9" name="矩形 17"/>
          <p:cNvSpPr/>
          <p:nvPr/>
        </p:nvSpPr>
        <p:spPr>
          <a:xfrm>
            <a:off x="1981200" y="3035367"/>
            <a:ext cx="3149600" cy="596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0" name="矩形 19"/>
          <p:cNvSpPr/>
          <p:nvPr/>
        </p:nvSpPr>
        <p:spPr>
          <a:xfrm>
            <a:off x="1981200" y="4133388"/>
            <a:ext cx="3149600" cy="596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1" name="矩形 20"/>
          <p:cNvSpPr/>
          <p:nvPr/>
        </p:nvSpPr>
        <p:spPr>
          <a:xfrm>
            <a:off x="1981200" y="5231410"/>
            <a:ext cx="3149600" cy="596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2" name="椭圆 21"/>
          <p:cNvSpPr/>
          <p:nvPr/>
        </p:nvSpPr>
        <p:spPr>
          <a:xfrm>
            <a:off x="964746" y="1934625"/>
            <a:ext cx="596899" cy="5968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3" name="椭圆 22"/>
          <p:cNvSpPr/>
          <p:nvPr/>
        </p:nvSpPr>
        <p:spPr>
          <a:xfrm>
            <a:off x="964746" y="3035367"/>
            <a:ext cx="596899" cy="5968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4" name="椭圆 23"/>
          <p:cNvSpPr/>
          <p:nvPr/>
        </p:nvSpPr>
        <p:spPr>
          <a:xfrm>
            <a:off x="964746" y="4133389"/>
            <a:ext cx="596899" cy="5968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5" name="椭圆 24"/>
          <p:cNvSpPr/>
          <p:nvPr/>
        </p:nvSpPr>
        <p:spPr>
          <a:xfrm>
            <a:off x="964746" y="5234131"/>
            <a:ext cx="596899" cy="5968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矩形 3"/>
          <p:cNvSpPr/>
          <p:nvPr/>
        </p:nvSpPr>
        <p:spPr>
          <a:xfrm>
            <a:off x="2475344" y="1565409"/>
            <a:ext cx="7241312" cy="1281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3" name="矩形 4"/>
          <p:cNvSpPr/>
          <p:nvPr/>
        </p:nvSpPr>
        <p:spPr>
          <a:xfrm>
            <a:off x="3519055" y="3238670"/>
            <a:ext cx="5153890" cy="506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4" name="矩形 1"/>
          <p:cNvSpPr/>
          <p:nvPr/>
        </p:nvSpPr>
        <p:spPr>
          <a:xfrm>
            <a:off x="5591061" y="5734125"/>
            <a:ext cx="1009878" cy="330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椭圆 1"/>
          <p:cNvSpPr/>
          <p:nvPr/>
        </p:nvSpPr>
        <p:spPr>
          <a:xfrm>
            <a:off x="4952999" y="622505"/>
            <a:ext cx="2286002" cy="228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7" name="椭圆 13"/>
          <p:cNvSpPr/>
          <p:nvPr/>
        </p:nvSpPr>
        <p:spPr>
          <a:xfrm>
            <a:off x="1613105" y="3035710"/>
            <a:ext cx="1345790" cy="13457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8" name="椭圆 14"/>
          <p:cNvSpPr/>
          <p:nvPr/>
        </p:nvSpPr>
        <p:spPr>
          <a:xfrm>
            <a:off x="5423105" y="4113456"/>
            <a:ext cx="1345790" cy="13457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89" name="椭圆 15"/>
          <p:cNvSpPr/>
          <p:nvPr/>
        </p:nvSpPr>
        <p:spPr>
          <a:xfrm>
            <a:off x="9233105" y="3035710"/>
            <a:ext cx="1345790" cy="13457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3" name="组合 9"/>
          <p:cNvGrpSpPr/>
          <p:nvPr/>
        </p:nvGrpSpPr>
        <p:grpSpPr>
          <a:xfrm>
            <a:off x="3336067" y="2362200"/>
            <a:ext cx="1375427" cy="876915"/>
            <a:chOff x="3336067" y="2362200"/>
            <a:chExt cx="1375427" cy="876915"/>
          </a:xfrm>
        </p:grpSpPr>
        <p:cxnSp>
          <p:nvCxnSpPr>
            <p:cNvPr id="3145737" name="直接连接符 7"/>
            <p:cNvCxnSpPr/>
            <p:nvPr/>
          </p:nvCxnSpPr>
          <p:spPr>
            <a:xfrm flipH="1">
              <a:off x="3362325" y="2362200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8" name="直接连接符 18"/>
            <p:cNvCxnSpPr/>
            <p:nvPr/>
          </p:nvCxnSpPr>
          <p:spPr>
            <a:xfrm flipH="1">
              <a:off x="3336067" y="2724765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9" name="直接连接符 25"/>
            <p:cNvCxnSpPr/>
            <p:nvPr/>
          </p:nvCxnSpPr>
          <p:spPr>
            <a:xfrm flipH="1">
              <a:off x="3892344" y="2724765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8"/>
          <p:cNvGrpSpPr/>
          <p:nvPr/>
        </p:nvGrpSpPr>
        <p:grpSpPr>
          <a:xfrm rot="18029531">
            <a:off x="5608210" y="3235128"/>
            <a:ext cx="951341" cy="632349"/>
            <a:chOff x="6067425" y="3195945"/>
            <a:chExt cx="1400175" cy="930685"/>
          </a:xfrm>
        </p:grpSpPr>
        <p:cxnSp>
          <p:nvCxnSpPr>
            <p:cNvPr id="3145740" name="直接连接符 26"/>
            <p:cNvCxnSpPr/>
            <p:nvPr/>
          </p:nvCxnSpPr>
          <p:spPr>
            <a:xfrm flipH="1">
              <a:off x="6118431" y="3195945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1" name="直接连接符 27"/>
            <p:cNvCxnSpPr/>
            <p:nvPr/>
          </p:nvCxnSpPr>
          <p:spPr>
            <a:xfrm flipH="1">
              <a:off x="6067425" y="3612280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2" name="直接连接符 28"/>
            <p:cNvCxnSpPr/>
            <p:nvPr/>
          </p:nvCxnSpPr>
          <p:spPr>
            <a:xfrm flipH="1">
              <a:off x="6648450" y="3558510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29"/>
          <p:cNvGrpSpPr/>
          <p:nvPr/>
        </p:nvGrpSpPr>
        <p:grpSpPr>
          <a:xfrm rot="18029531">
            <a:off x="5608209" y="3235127"/>
            <a:ext cx="951341" cy="632349"/>
            <a:chOff x="6067425" y="3195945"/>
            <a:chExt cx="1400175" cy="930685"/>
          </a:xfrm>
        </p:grpSpPr>
        <p:cxnSp>
          <p:nvCxnSpPr>
            <p:cNvPr id="3145743" name="直接连接符 30"/>
            <p:cNvCxnSpPr/>
            <p:nvPr/>
          </p:nvCxnSpPr>
          <p:spPr>
            <a:xfrm flipH="1">
              <a:off x="6118431" y="3195945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4" name="直接连接符 31"/>
            <p:cNvCxnSpPr/>
            <p:nvPr/>
          </p:nvCxnSpPr>
          <p:spPr>
            <a:xfrm flipH="1">
              <a:off x="6067425" y="3612280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5" name="直接连接符 32"/>
            <p:cNvCxnSpPr/>
            <p:nvPr/>
          </p:nvCxnSpPr>
          <p:spPr>
            <a:xfrm flipH="1">
              <a:off x="6648450" y="3558510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33"/>
          <p:cNvGrpSpPr/>
          <p:nvPr/>
        </p:nvGrpSpPr>
        <p:grpSpPr>
          <a:xfrm flipH="1">
            <a:off x="7480506" y="2362200"/>
            <a:ext cx="1375427" cy="876915"/>
            <a:chOff x="3336067" y="2362200"/>
            <a:chExt cx="1375427" cy="876915"/>
          </a:xfrm>
        </p:grpSpPr>
        <p:cxnSp>
          <p:nvCxnSpPr>
            <p:cNvPr id="3145746" name="直接连接符 34"/>
            <p:cNvCxnSpPr/>
            <p:nvPr/>
          </p:nvCxnSpPr>
          <p:spPr>
            <a:xfrm flipH="1">
              <a:off x="3362325" y="2362200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7" name="直接连接符 35"/>
            <p:cNvCxnSpPr/>
            <p:nvPr/>
          </p:nvCxnSpPr>
          <p:spPr>
            <a:xfrm flipH="1">
              <a:off x="3336067" y="2724765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8" name="直接连接符 36"/>
            <p:cNvCxnSpPr/>
            <p:nvPr/>
          </p:nvCxnSpPr>
          <p:spPr>
            <a:xfrm flipH="1">
              <a:off x="3892344" y="2724765"/>
              <a:ext cx="819150" cy="5143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90" name="矩形 10"/>
          <p:cNvSpPr/>
          <p:nvPr/>
        </p:nvSpPr>
        <p:spPr>
          <a:xfrm>
            <a:off x="1435324" y="4562475"/>
            <a:ext cx="1664821" cy="5238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91" name="矩形 11"/>
          <p:cNvSpPr/>
          <p:nvPr/>
        </p:nvSpPr>
        <p:spPr>
          <a:xfrm>
            <a:off x="1656794" y="5235373"/>
            <a:ext cx="1221881" cy="260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92" name="矩形 39"/>
          <p:cNvSpPr/>
          <p:nvPr/>
        </p:nvSpPr>
        <p:spPr>
          <a:xfrm>
            <a:off x="9091855" y="4562475"/>
            <a:ext cx="1664821" cy="5238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93" name="矩形 40"/>
          <p:cNvSpPr/>
          <p:nvPr/>
        </p:nvSpPr>
        <p:spPr>
          <a:xfrm>
            <a:off x="9313325" y="5235373"/>
            <a:ext cx="1221881" cy="260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94" name="矩形 41"/>
          <p:cNvSpPr/>
          <p:nvPr/>
        </p:nvSpPr>
        <p:spPr>
          <a:xfrm>
            <a:off x="5263589" y="5624481"/>
            <a:ext cx="1664821" cy="5238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95" name="矩形 42"/>
          <p:cNvSpPr/>
          <p:nvPr/>
        </p:nvSpPr>
        <p:spPr>
          <a:xfrm>
            <a:off x="5485059" y="6297379"/>
            <a:ext cx="1221881" cy="260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96" name="矩形 12"/>
          <p:cNvSpPr/>
          <p:nvPr/>
        </p:nvSpPr>
        <p:spPr>
          <a:xfrm>
            <a:off x="5263589" y="1285117"/>
            <a:ext cx="1664821" cy="6328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97" name="矩形 43"/>
          <p:cNvSpPr/>
          <p:nvPr/>
        </p:nvSpPr>
        <p:spPr>
          <a:xfrm>
            <a:off x="5263589" y="2122302"/>
            <a:ext cx="1664821" cy="173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矩形 4"/>
          <p:cNvSpPr/>
          <p:nvPr/>
        </p:nvSpPr>
        <p:spPr>
          <a:xfrm>
            <a:off x="4252686" y="1596571"/>
            <a:ext cx="3686628" cy="1973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99" name="矩形 5"/>
          <p:cNvSpPr/>
          <p:nvPr/>
        </p:nvSpPr>
        <p:spPr>
          <a:xfrm>
            <a:off x="3164114" y="4056745"/>
            <a:ext cx="5863772" cy="8563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椭圆 1"/>
          <p:cNvSpPr/>
          <p:nvPr/>
        </p:nvSpPr>
        <p:spPr>
          <a:xfrm>
            <a:off x="3483428" y="816429"/>
            <a:ext cx="5225144" cy="522514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1" name="矩形 4"/>
          <p:cNvSpPr/>
          <p:nvPr/>
        </p:nvSpPr>
        <p:spPr>
          <a:xfrm>
            <a:off x="4267200" y="2445657"/>
            <a:ext cx="3657600" cy="1313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2" name="矩形 5"/>
          <p:cNvSpPr/>
          <p:nvPr/>
        </p:nvSpPr>
        <p:spPr>
          <a:xfrm>
            <a:off x="4876800" y="4172858"/>
            <a:ext cx="2438400" cy="5878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平行四边形 2"/>
          <p:cNvSpPr/>
          <p:nvPr/>
        </p:nvSpPr>
        <p:spPr>
          <a:xfrm>
            <a:off x="2583543" y="0"/>
            <a:ext cx="7024914" cy="6858000"/>
          </a:xfrm>
          <a:prstGeom prst="parallelogram">
            <a:avLst>
              <a:gd name="adj" fmla="val 3134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4" name="矩形 4"/>
          <p:cNvSpPr/>
          <p:nvPr/>
        </p:nvSpPr>
        <p:spPr>
          <a:xfrm>
            <a:off x="4267200" y="2445657"/>
            <a:ext cx="3657600" cy="1313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5" name="矩形 5"/>
          <p:cNvSpPr/>
          <p:nvPr/>
        </p:nvSpPr>
        <p:spPr>
          <a:xfrm>
            <a:off x="4876800" y="4172858"/>
            <a:ext cx="2438400" cy="5878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6" name="平行四边形 6"/>
          <p:cNvSpPr/>
          <p:nvPr/>
        </p:nvSpPr>
        <p:spPr>
          <a:xfrm>
            <a:off x="501445" y="4965073"/>
            <a:ext cx="2082098" cy="2032627"/>
          </a:xfrm>
          <a:prstGeom prst="parallelogram">
            <a:avLst>
              <a:gd name="adj" fmla="val 313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7" name="平行四边形 7"/>
          <p:cNvSpPr/>
          <p:nvPr/>
        </p:nvSpPr>
        <p:spPr>
          <a:xfrm>
            <a:off x="9252857" y="1381859"/>
            <a:ext cx="1089689" cy="1063798"/>
          </a:xfrm>
          <a:prstGeom prst="parallelogram">
            <a:avLst>
              <a:gd name="adj" fmla="val 3134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8" name="平行四边形 8"/>
          <p:cNvSpPr/>
          <p:nvPr/>
        </p:nvSpPr>
        <p:spPr>
          <a:xfrm>
            <a:off x="2744495" y="545475"/>
            <a:ext cx="1522705" cy="1486526"/>
          </a:xfrm>
          <a:prstGeom prst="parallelogram">
            <a:avLst>
              <a:gd name="adj" fmla="val 313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09" name="平行四边形 9"/>
          <p:cNvSpPr/>
          <p:nvPr/>
        </p:nvSpPr>
        <p:spPr>
          <a:xfrm>
            <a:off x="1941169" y="1697991"/>
            <a:ext cx="1108002" cy="1081676"/>
          </a:xfrm>
          <a:prstGeom prst="parallelogram">
            <a:avLst>
              <a:gd name="adj" fmla="val 313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10" name="平行四边形 10"/>
          <p:cNvSpPr/>
          <p:nvPr/>
        </p:nvSpPr>
        <p:spPr>
          <a:xfrm>
            <a:off x="8934453" y="2032001"/>
            <a:ext cx="2082098" cy="2032627"/>
          </a:xfrm>
          <a:prstGeom prst="parallelogram">
            <a:avLst>
              <a:gd name="adj" fmla="val 313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11" name="平行四边形 12"/>
          <p:cNvSpPr/>
          <p:nvPr/>
        </p:nvSpPr>
        <p:spPr>
          <a:xfrm>
            <a:off x="7716859" y="6200779"/>
            <a:ext cx="1096941" cy="1070877"/>
          </a:xfrm>
          <a:prstGeom prst="parallelogram">
            <a:avLst>
              <a:gd name="adj" fmla="val 3134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矩形 1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16" name="矩形 2"/>
          <p:cNvSpPr/>
          <p:nvPr/>
        </p:nvSpPr>
        <p:spPr>
          <a:xfrm>
            <a:off x="3048000" y="0"/>
            <a:ext cx="3048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17" name="矩形 3"/>
          <p:cNvSpPr/>
          <p:nvPr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18" name="矩形 4"/>
          <p:cNvSpPr/>
          <p:nvPr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19" name="矩形 6"/>
          <p:cNvSpPr/>
          <p:nvPr/>
        </p:nvSpPr>
        <p:spPr>
          <a:xfrm>
            <a:off x="762000" y="2374900"/>
            <a:ext cx="1524000" cy="140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0" name="矩形 7"/>
          <p:cNvSpPr/>
          <p:nvPr/>
        </p:nvSpPr>
        <p:spPr>
          <a:xfrm>
            <a:off x="3810000" y="2374900"/>
            <a:ext cx="1524000" cy="140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1" name="矩形 8"/>
          <p:cNvSpPr/>
          <p:nvPr/>
        </p:nvSpPr>
        <p:spPr>
          <a:xfrm>
            <a:off x="9906000" y="2374900"/>
            <a:ext cx="1524000" cy="1402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2" name="矩形 9"/>
          <p:cNvSpPr/>
          <p:nvPr/>
        </p:nvSpPr>
        <p:spPr>
          <a:xfrm>
            <a:off x="6858000" y="2374900"/>
            <a:ext cx="1524000" cy="1402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3" name="矩形 10"/>
          <p:cNvSpPr/>
          <p:nvPr/>
        </p:nvSpPr>
        <p:spPr>
          <a:xfrm>
            <a:off x="523875" y="4092575"/>
            <a:ext cx="2000250" cy="558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4" name="矩形 11"/>
          <p:cNvSpPr/>
          <p:nvPr/>
        </p:nvSpPr>
        <p:spPr>
          <a:xfrm>
            <a:off x="971550" y="4812635"/>
            <a:ext cx="1104900" cy="308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5" name="矩形 12"/>
          <p:cNvSpPr/>
          <p:nvPr/>
        </p:nvSpPr>
        <p:spPr>
          <a:xfrm>
            <a:off x="3571875" y="4092575"/>
            <a:ext cx="2000250" cy="558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6" name="矩形 13"/>
          <p:cNvSpPr/>
          <p:nvPr/>
        </p:nvSpPr>
        <p:spPr>
          <a:xfrm>
            <a:off x="4019550" y="4812635"/>
            <a:ext cx="1104900" cy="308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7" name="矩形 14"/>
          <p:cNvSpPr/>
          <p:nvPr/>
        </p:nvSpPr>
        <p:spPr>
          <a:xfrm>
            <a:off x="6619875" y="4092575"/>
            <a:ext cx="2000250" cy="558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8" name="矩形 15"/>
          <p:cNvSpPr/>
          <p:nvPr/>
        </p:nvSpPr>
        <p:spPr>
          <a:xfrm>
            <a:off x="7067550" y="4812635"/>
            <a:ext cx="1104900" cy="308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29" name="矩形 16"/>
          <p:cNvSpPr/>
          <p:nvPr/>
        </p:nvSpPr>
        <p:spPr>
          <a:xfrm>
            <a:off x="9667875" y="4092575"/>
            <a:ext cx="2000250" cy="558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0" name="矩形 17"/>
          <p:cNvSpPr/>
          <p:nvPr/>
        </p:nvSpPr>
        <p:spPr>
          <a:xfrm>
            <a:off x="10115550" y="4812635"/>
            <a:ext cx="1104900" cy="308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六边形 3"/>
          <p:cNvSpPr/>
          <p:nvPr/>
        </p:nvSpPr>
        <p:spPr>
          <a:xfrm rot="5400000">
            <a:off x="3695700" y="1359776"/>
            <a:ext cx="4800600" cy="4138448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2" name="矩形 5"/>
          <p:cNvSpPr/>
          <p:nvPr/>
        </p:nvSpPr>
        <p:spPr>
          <a:xfrm>
            <a:off x="4733925" y="3752850"/>
            <a:ext cx="27241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3" name="矩形 6"/>
          <p:cNvSpPr/>
          <p:nvPr/>
        </p:nvSpPr>
        <p:spPr>
          <a:xfrm>
            <a:off x="5133975" y="4654551"/>
            <a:ext cx="1924050" cy="2857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4" name="椭圆 7"/>
          <p:cNvSpPr/>
          <p:nvPr/>
        </p:nvSpPr>
        <p:spPr>
          <a:xfrm>
            <a:off x="5224462" y="1685925"/>
            <a:ext cx="1743075" cy="17430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3"/>
          <p:cNvGrpSpPr/>
          <p:nvPr/>
        </p:nvGrpSpPr>
        <p:grpSpPr>
          <a:xfrm>
            <a:off x="2476500" y="2524124"/>
            <a:ext cx="7239000" cy="1809752"/>
            <a:chOff x="2733675" y="2419349"/>
            <a:chExt cx="7239000" cy="1809752"/>
          </a:xfrm>
        </p:grpSpPr>
        <p:sp>
          <p:nvSpPr>
            <p:cNvPr id="1048835" name="矩形 1"/>
            <p:cNvSpPr/>
            <p:nvPr/>
          </p:nvSpPr>
          <p:spPr>
            <a:xfrm>
              <a:off x="4953000" y="2419349"/>
              <a:ext cx="5019675" cy="10477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36" name="矩形 8"/>
            <p:cNvSpPr/>
            <p:nvPr/>
          </p:nvSpPr>
          <p:spPr>
            <a:xfrm>
              <a:off x="2733675" y="2419349"/>
              <a:ext cx="1749424" cy="1809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37" name="矩形 9"/>
            <p:cNvSpPr/>
            <p:nvPr/>
          </p:nvSpPr>
          <p:spPr>
            <a:xfrm>
              <a:off x="4953003" y="3790949"/>
              <a:ext cx="5019671" cy="4381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97152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矩形 1"/>
          <p:cNvSpPr/>
          <p:nvPr/>
        </p:nvSpPr>
        <p:spPr>
          <a:xfrm>
            <a:off x="847725" y="561976"/>
            <a:ext cx="2229304" cy="704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39" name="矩形 2"/>
          <p:cNvSpPr/>
          <p:nvPr/>
        </p:nvSpPr>
        <p:spPr>
          <a:xfrm>
            <a:off x="847725" y="1451428"/>
            <a:ext cx="2229304" cy="2227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40" name="矩形 3"/>
          <p:cNvSpPr/>
          <p:nvPr/>
        </p:nvSpPr>
        <p:spPr>
          <a:xfrm>
            <a:off x="847724" y="2304143"/>
            <a:ext cx="5016047" cy="1817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1" name="矩形 4"/>
          <p:cNvSpPr/>
          <p:nvPr/>
        </p:nvSpPr>
        <p:spPr>
          <a:xfrm>
            <a:off x="847724" y="4497615"/>
            <a:ext cx="5016047" cy="1817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2" name="矩形 5"/>
          <p:cNvSpPr/>
          <p:nvPr/>
        </p:nvSpPr>
        <p:spPr>
          <a:xfrm>
            <a:off x="6328231" y="2304143"/>
            <a:ext cx="5016047" cy="1817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3" name="矩形 6"/>
          <p:cNvSpPr/>
          <p:nvPr/>
        </p:nvSpPr>
        <p:spPr>
          <a:xfrm>
            <a:off x="6328231" y="4497615"/>
            <a:ext cx="5016047" cy="1817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4" name="矩形 7"/>
          <p:cNvSpPr/>
          <p:nvPr/>
        </p:nvSpPr>
        <p:spPr>
          <a:xfrm>
            <a:off x="1138011" y="2544653"/>
            <a:ext cx="1436513" cy="333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5" name="矩形 8"/>
          <p:cNvSpPr/>
          <p:nvPr/>
        </p:nvSpPr>
        <p:spPr>
          <a:xfrm>
            <a:off x="1138010" y="3014779"/>
            <a:ext cx="4463800" cy="8522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46" name="矩形 9"/>
          <p:cNvSpPr/>
          <p:nvPr/>
        </p:nvSpPr>
        <p:spPr>
          <a:xfrm>
            <a:off x="1138011" y="4752068"/>
            <a:ext cx="1436513" cy="333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7" name="矩形 10"/>
          <p:cNvSpPr/>
          <p:nvPr/>
        </p:nvSpPr>
        <p:spPr>
          <a:xfrm>
            <a:off x="1138010" y="5222194"/>
            <a:ext cx="4463800" cy="8522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48" name="矩形 11"/>
          <p:cNvSpPr/>
          <p:nvPr/>
        </p:nvSpPr>
        <p:spPr>
          <a:xfrm>
            <a:off x="6579962" y="2544653"/>
            <a:ext cx="1436513" cy="333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49" name="矩形 12"/>
          <p:cNvSpPr/>
          <p:nvPr/>
        </p:nvSpPr>
        <p:spPr>
          <a:xfrm>
            <a:off x="6579961" y="3014779"/>
            <a:ext cx="4463800" cy="8522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50" name="矩形 13"/>
          <p:cNvSpPr/>
          <p:nvPr/>
        </p:nvSpPr>
        <p:spPr>
          <a:xfrm>
            <a:off x="6579962" y="4752068"/>
            <a:ext cx="1436513" cy="333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51" name="矩形 14"/>
          <p:cNvSpPr/>
          <p:nvPr/>
        </p:nvSpPr>
        <p:spPr>
          <a:xfrm>
            <a:off x="6579961" y="5222194"/>
            <a:ext cx="4463800" cy="8522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矩形 2"/>
          <p:cNvSpPr/>
          <p:nvPr/>
        </p:nvSpPr>
        <p:spPr>
          <a:xfrm>
            <a:off x="4330700" y="714376"/>
            <a:ext cx="3530600" cy="704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53" name="矩形 4"/>
          <p:cNvSpPr/>
          <p:nvPr/>
        </p:nvSpPr>
        <p:spPr>
          <a:xfrm>
            <a:off x="4330700" y="1612606"/>
            <a:ext cx="3530600" cy="215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54" name="矩形 5"/>
          <p:cNvSpPr/>
          <p:nvPr/>
        </p:nvSpPr>
        <p:spPr>
          <a:xfrm>
            <a:off x="952500" y="2651124"/>
            <a:ext cx="2349500" cy="337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55" name="矩形 6"/>
          <p:cNvSpPr/>
          <p:nvPr/>
        </p:nvSpPr>
        <p:spPr>
          <a:xfrm>
            <a:off x="6244166" y="2651124"/>
            <a:ext cx="2349500" cy="337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56" name="矩形 7"/>
          <p:cNvSpPr/>
          <p:nvPr/>
        </p:nvSpPr>
        <p:spPr>
          <a:xfrm>
            <a:off x="3598333" y="2651124"/>
            <a:ext cx="2349500" cy="337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57" name="矩形 8"/>
          <p:cNvSpPr/>
          <p:nvPr/>
        </p:nvSpPr>
        <p:spPr>
          <a:xfrm>
            <a:off x="8890000" y="2651124"/>
            <a:ext cx="2349500" cy="3378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58" name="矩形 10"/>
          <p:cNvSpPr/>
          <p:nvPr/>
        </p:nvSpPr>
        <p:spPr>
          <a:xfrm>
            <a:off x="1218267" y="2997200"/>
            <a:ext cx="1207433" cy="3960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59" name="矩形 12"/>
          <p:cNvSpPr/>
          <p:nvPr/>
        </p:nvSpPr>
        <p:spPr>
          <a:xfrm>
            <a:off x="1218266" y="3529758"/>
            <a:ext cx="1804334" cy="22233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60" name="矩形 13"/>
          <p:cNvSpPr/>
          <p:nvPr/>
        </p:nvSpPr>
        <p:spPr>
          <a:xfrm>
            <a:off x="3859867" y="2997200"/>
            <a:ext cx="1207433" cy="3960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61" name="矩形 14"/>
          <p:cNvSpPr/>
          <p:nvPr/>
        </p:nvSpPr>
        <p:spPr>
          <a:xfrm>
            <a:off x="3859866" y="3529758"/>
            <a:ext cx="1804334" cy="22233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62" name="矩形 15"/>
          <p:cNvSpPr/>
          <p:nvPr/>
        </p:nvSpPr>
        <p:spPr>
          <a:xfrm>
            <a:off x="6526867" y="2997200"/>
            <a:ext cx="1207433" cy="3960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63" name="矩形 16"/>
          <p:cNvSpPr/>
          <p:nvPr/>
        </p:nvSpPr>
        <p:spPr>
          <a:xfrm>
            <a:off x="6526866" y="3529758"/>
            <a:ext cx="1804334" cy="22233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864" name="矩形 17"/>
          <p:cNvSpPr/>
          <p:nvPr/>
        </p:nvSpPr>
        <p:spPr>
          <a:xfrm>
            <a:off x="9169400" y="2997200"/>
            <a:ext cx="1207433" cy="3960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65" name="矩形 18"/>
          <p:cNvSpPr/>
          <p:nvPr/>
        </p:nvSpPr>
        <p:spPr>
          <a:xfrm>
            <a:off x="9169399" y="3529758"/>
            <a:ext cx="1804334" cy="22233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组合 7"/>
          <p:cNvGrpSpPr/>
          <p:nvPr/>
        </p:nvGrpSpPr>
        <p:grpSpPr>
          <a:xfrm>
            <a:off x="642625" y="-1716598"/>
            <a:ext cx="10906750" cy="10906750"/>
            <a:chOff x="593497" y="-1765726"/>
            <a:chExt cx="11005006" cy="11005006"/>
          </a:xfrm>
        </p:grpSpPr>
        <p:sp>
          <p:nvSpPr>
            <p:cNvPr id="1048866" name="椭圆 8"/>
            <p:cNvSpPr/>
            <p:nvPr/>
          </p:nvSpPr>
          <p:spPr>
            <a:xfrm>
              <a:off x="779180" y="-1580042"/>
              <a:ext cx="10633642" cy="10633640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25000">
                    <a:schemeClr val="bg1">
                      <a:lumMod val="50000"/>
                      <a:alpha val="0"/>
                    </a:schemeClr>
                  </a:gs>
                  <a:gs pos="50000">
                    <a:schemeClr val="bg1">
                      <a:lumMod val="50000"/>
                    </a:schemeClr>
                  </a:gs>
                  <a:gs pos="75000">
                    <a:schemeClr val="bg1">
                      <a:lumMod val="5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48867" name="椭圆 9"/>
            <p:cNvSpPr/>
            <p:nvPr/>
          </p:nvSpPr>
          <p:spPr>
            <a:xfrm>
              <a:off x="593497" y="-1765726"/>
              <a:ext cx="11005006" cy="11005006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25000">
                    <a:schemeClr val="bg1">
                      <a:lumMod val="50000"/>
                      <a:alpha val="0"/>
                    </a:schemeClr>
                  </a:gs>
                  <a:gs pos="50000">
                    <a:schemeClr val="bg1">
                      <a:lumMod val="50000"/>
                    </a:schemeClr>
                  </a:gs>
                  <a:gs pos="75000">
                    <a:schemeClr val="bg1">
                      <a:lumMod val="50000"/>
                      <a:alpha val="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48868" name="椭圆 10"/>
          <p:cNvSpPr/>
          <p:nvPr/>
        </p:nvSpPr>
        <p:spPr>
          <a:xfrm>
            <a:off x="3162301" y="481073"/>
            <a:ext cx="5867398" cy="586739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69" name="椭圆 11"/>
          <p:cNvSpPr/>
          <p:nvPr/>
        </p:nvSpPr>
        <p:spPr>
          <a:xfrm>
            <a:off x="739769" y="1393908"/>
            <a:ext cx="703070" cy="7030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70" name="椭圆 12"/>
          <p:cNvSpPr/>
          <p:nvPr/>
        </p:nvSpPr>
        <p:spPr>
          <a:xfrm>
            <a:off x="516771" y="3120453"/>
            <a:ext cx="703070" cy="7030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71" name="椭圆 13"/>
          <p:cNvSpPr/>
          <p:nvPr/>
        </p:nvSpPr>
        <p:spPr>
          <a:xfrm>
            <a:off x="741091" y="4846998"/>
            <a:ext cx="703070" cy="7030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72" name="椭圆 14"/>
          <p:cNvSpPr/>
          <p:nvPr/>
        </p:nvSpPr>
        <p:spPr>
          <a:xfrm flipH="1">
            <a:off x="10749161" y="1393908"/>
            <a:ext cx="703070" cy="7030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73" name="椭圆 15"/>
          <p:cNvSpPr/>
          <p:nvPr/>
        </p:nvSpPr>
        <p:spPr>
          <a:xfrm flipH="1">
            <a:off x="10972159" y="3120453"/>
            <a:ext cx="703070" cy="7030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74" name="椭圆 16"/>
          <p:cNvSpPr/>
          <p:nvPr/>
        </p:nvSpPr>
        <p:spPr>
          <a:xfrm flipH="1">
            <a:off x="10747839" y="4846998"/>
            <a:ext cx="703070" cy="7030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75" name="椭圆 20"/>
          <p:cNvSpPr/>
          <p:nvPr/>
        </p:nvSpPr>
        <p:spPr>
          <a:xfrm>
            <a:off x="4667530" y="1986301"/>
            <a:ext cx="2856941" cy="2856939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9" name="组合 56"/>
          <p:cNvGrpSpPr/>
          <p:nvPr/>
        </p:nvGrpSpPr>
        <p:grpSpPr>
          <a:xfrm>
            <a:off x="8115299" y="4843240"/>
            <a:ext cx="2469657" cy="994252"/>
            <a:chOff x="8115299" y="5165247"/>
            <a:chExt cx="2469657" cy="994252"/>
          </a:xfrm>
        </p:grpSpPr>
        <p:sp>
          <p:nvSpPr>
            <p:cNvPr id="1048876" name="矩形 28"/>
            <p:cNvSpPr/>
            <p:nvPr/>
          </p:nvSpPr>
          <p:spPr>
            <a:xfrm flipH="1">
              <a:off x="9144778" y="5165247"/>
              <a:ext cx="1440178" cy="33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77" name="矩形 29"/>
            <p:cNvSpPr/>
            <p:nvPr/>
          </p:nvSpPr>
          <p:spPr>
            <a:xfrm flipH="1">
              <a:off x="8115299" y="5615606"/>
              <a:ext cx="2469657" cy="5438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878" name="椭圆 55"/>
          <p:cNvSpPr/>
          <p:nvPr/>
        </p:nvSpPr>
        <p:spPr>
          <a:xfrm>
            <a:off x="4925119" y="2243889"/>
            <a:ext cx="2341762" cy="23417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57"/>
          <p:cNvGrpSpPr/>
          <p:nvPr/>
        </p:nvGrpSpPr>
        <p:grpSpPr>
          <a:xfrm>
            <a:off x="8318479" y="2974862"/>
            <a:ext cx="2469657" cy="994252"/>
            <a:chOff x="8115299" y="5165247"/>
            <a:chExt cx="2469657" cy="994252"/>
          </a:xfrm>
        </p:grpSpPr>
        <p:sp>
          <p:nvSpPr>
            <p:cNvPr id="1048879" name="矩形 58"/>
            <p:cNvSpPr/>
            <p:nvPr/>
          </p:nvSpPr>
          <p:spPr>
            <a:xfrm flipH="1">
              <a:off x="9144778" y="5165247"/>
              <a:ext cx="1440178" cy="33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80" name="矩形 59"/>
            <p:cNvSpPr/>
            <p:nvPr/>
          </p:nvSpPr>
          <p:spPr>
            <a:xfrm flipH="1">
              <a:off x="8115299" y="5615606"/>
              <a:ext cx="2469657" cy="5438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60"/>
          <p:cNvGrpSpPr/>
          <p:nvPr/>
        </p:nvGrpSpPr>
        <p:grpSpPr>
          <a:xfrm>
            <a:off x="8115299" y="1249637"/>
            <a:ext cx="2469657" cy="994252"/>
            <a:chOff x="8115299" y="5165247"/>
            <a:chExt cx="2469657" cy="994252"/>
          </a:xfrm>
        </p:grpSpPr>
        <p:sp>
          <p:nvSpPr>
            <p:cNvPr id="1048881" name="矩形 61"/>
            <p:cNvSpPr/>
            <p:nvPr/>
          </p:nvSpPr>
          <p:spPr>
            <a:xfrm flipH="1">
              <a:off x="9144778" y="5165247"/>
              <a:ext cx="1440178" cy="33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82" name="矩形 62"/>
            <p:cNvSpPr/>
            <p:nvPr/>
          </p:nvSpPr>
          <p:spPr>
            <a:xfrm flipH="1">
              <a:off x="8115299" y="5615606"/>
              <a:ext cx="2469657" cy="5438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883" name="矩形 64"/>
          <p:cNvSpPr/>
          <p:nvPr/>
        </p:nvSpPr>
        <p:spPr>
          <a:xfrm flipH="1">
            <a:off x="1702364" y="4843240"/>
            <a:ext cx="1440178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84" name="矩形 65"/>
          <p:cNvSpPr/>
          <p:nvPr/>
        </p:nvSpPr>
        <p:spPr>
          <a:xfrm flipH="1">
            <a:off x="1703152" y="5293599"/>
            <a:ext cx="2469657" cy="543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85" name="矩形 67"/>
          <p:cNvSpPr/>
          <p:nvPr/>
        </p:nvSpPr>
        <p:spPr>
          <a:xfrm flipH="1">
            <a:off x="1905544" y="2974862"/>
            <a:ext cx="1440178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86" name="矩形 68"/>
          <p:cNvSpPr/>
          <p:nvPr/>
        </p:nvSpPr>
        <p:spPr>
          <a:xfrm flipH="1">
            <a:off x="1906332" y="3425221"/>
            <a:ext cx="2469657" cy="543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87" name="矩形 70"/>
          <p:cNvSpPr/>
          <p:nvPr/>
        </p:nvSpPr>
        <p:spPr>
          <a:xfrm flipH="1">
            <a:off x="1702364" y="1249637"/>
            <a:ext cx="1440178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88" name="矩形 71"/>
          <p:cNvSpPr/>
          <p:nvPr/>
        </p:nvSpPr>
        <p:spPr>
          <a:xfrm flipH="1">
            <a:off x="1703152" y="1699996"/>
            <a:ext cx="2469657" cy="543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89" name="矩形 72"/>
          <p:cNvSpPr/>
          <p:nvPr/>
        </p:nvSpPr>
        <p:spPr>
          <a:xfrm flipH="1">
            <a:off x="5127639" y="3047033"/>
            <a:ext cx="1955800" cy="6501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90" name="矩形 73"/>
          <p:cNvSpPr/>
          <p:nvPr/>
        </p:nvSpPr>
        <p:spPr>
          <a:xfrm flipH="1">
            <a:off x="5499438" y="3871824"/>
            <a:ext cx="1212202" cy="1945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3"/>
          <p:cNvSpPr/>
          <p:nvPr/>
        </p:nvSpPr>
        <p:spPr>
          <a:xfrm>
            <a:off x="2324100" y="1565409"/>
            <a:ext cx="7543800" cy="16064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6" name="矩形 4"/>
          <p:cNvSpPr/>
          <p:nvPr/>
        </p:nvSpPr>
        <p:spPr>
          <a:xfrm>
            <a:off x="3390900" y="3533945"/>
            <a:ext cx="5410200" cy="506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7" name="文本框 2"/>
          <p:cNvSpPr txBox="1"/>
          <p:nvPr/>
        </p:nvSpPr>
        <p:spPr>
          <a:xfrm>
            <a:off x="895350" y="21839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大标题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1048598" name="文本框 5"/>
          <p:cNvSpPr txBox="1"/>
          <p:nvPr/>
        </p:nvSpPr>
        <p:spPr>
          <a:xfrm>
            <a:off x="895350" y="3602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小标题</a:t>
            </a:r>
            <a:endParaRPr lang="zh-CN" altLang="en-US" dirty="0">
              <a:solidFill>
                <a:srgbClr val="7F7F7F"/>
              </a:solidFill>
            </a:endParaRPr>
          </a:p>
        </p:txBody>
      </p:sp>
      <p:cxnSp>
        <p:nvCxnSpPr>
          <p:cNvPr id="3145731" name="直接连接符 7"/>
          <p:cNvCxnSpPr/>
          <p:nvPr/>
        </p:nvCxnSpPr>
        <p:spPr>
          <a:xfrm>
            <a:off x="1772513" y="2368617"/>
            <a:ext cx="69446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直接连接符 8"/>
          <p:cNvCxnSpPr/>
          <p:nvPr/>
        </p:nvCxnSpPr>
        <p:spPr>
          <a:xfrm>
            <a:off x="1772513" y="3770503"/>
            <a:ext cx="176316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1" name="矩形 2"/>
          <p:cNvSpPr/>
          <p:nvPr/>
        </p:nvSpPr>
        <p:spPr>
          <a:xfrm>
            <a:off x="847725" y="749370"/>
            <a:ext cx="2229304" cy="5299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92" name="矩形 4"/>
          <p:cNvSpPr/>
          <p:nvPr/>
        </p:nvSpPr>
        <p:spPr>
          <a:xfrm>
            <a:off x="847725" y="1443513"/>
            <a:ext cx="2229304" cy="2086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3" name="组合 39"/>
          <p:cNvGrpSpPr/>
          <p:nvPr/>
        </p:nvGrpSpPr>
        <p:grpSpPr>
          <a:xfrm>
            <a:off x="847726" y="2588277"/>
            <a:ext cx="2324562" cy="1246926"/>
            <a:chOff x="847725" y="1966791"/>
            <a:chExt cx="5016047" cy="1817914"/>
          </a:xfrm>
        </p:grpSpPr>
        <p:sp>
          <p:nvSpPr>
            <p:cNvPr id="1048893" name="矩形 34"/>
            <p:cNvSpPr/>
            <p:nvPr/>
          </p:nvSpPr>
          <p:spPr>
            <a:xfrm>
              <a:off x="847725" y="1966791"/>
              <a:ext cx="5016047" cy="1817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94" name="矩形 36"/>
            <p:cNvSpPr/>
            <p:nvPr/>
          </p:nvSpPr>
          <p:spPr>
            <a:xfrm>
              <a:off x="1138012" y="2207301"/>
              <a:ext cx="1436513" cy="3335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95" name="矩形 38"/>
            <p:cNvSpPr/>
            <p:nvPr/>
          </p:nvSpPr>
          <p:spPr>
            <a:xfrm>
              <a:off x="1138011" y="2677427"/>
              <a:ext cx="4463800" cy="8522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4" name="组合 40"/>
          <p:cNvGrpSpPr/>
          <p:nvPr/>
        </p:nvGrpSpPr>
        <p:grpSpPr>
          <a:xfrm>
            <a:off x="3552456" y="2588277"/>
            <a:ext cx="2324562" cy="1246926"/>
            <a:chOff x="847725" y="1966791"/>
            <a:chExt cx="5016047" cy="1817914"/>
          </a:xfrm>
        </p:grpSpPr>
        <p:sp>
          <p:nvSpPr>
            <p:cNvPr id="1048896" name="矩形 41"/>
            <p:cNvSpPr/>
            <p:nvPr/>
          </p:nvSpPr>
          <p:spPr>
            <a:xfrm>
              <a:off x="847725" y="1966791"/>
              <a:ext cx="5016047" cy="1817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97" name="矩形 42"/>
            <p:cNvSpPr/>
            <p:nvPr/>
          </p:nvSpPr>
          <p:spPr>
            <a:xfrm>
              <a:off x="1138012" y="2207301"/>
              <a:ext cx="1436513" cy="3335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98" name="矩形 43"/>
            <p:cNvSpPr/>
            <p:nvPr/>
          </p:nvSpPr>
          <p:spPr>
            <a:xfrm>
              <a:off x="1138011" y="2677427"/>
              <a:ext cx="4463800" cy="8522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5" name="组合 44"/>
          <p:cNvGrpSpPr/>
          <p:nvPr/>
        </p:nvGrpSpPr>
        <p:grpSpPr>
          <a:xfrm>
            <a:off x="847726" y="4596715"/>
            <a:ext cx="2324562" cy="1246926"/>
            <a:chOff x="847725" y="1966791"/>
            <a:chExt cx="5016047" cy="1817914"/>
          </a:xfrm>
        </p:grpSpPr>
        <p:sp>
          <p:nvSpPr>
            <p:cNvPr id="1048899" name="矩形 45"/>
            <p:cNvSpPr/>
            <p:nvPr/>
          </p:nvSpPr>
          <p:spPr>
            <a:xfrm>
              <a:off x="847725" y="1966791"/>
              <a:ext cx="5016047" cy="1817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00" name="矩形 46"/>
            <p:cNvSpPr/>
            <p:nvPr/>
          </p:nvSpPr>
          <p:spPr>
            <a:xfrm>
              <a:off x="1138012" y="2207301"/>
              <a:ext cx="1436513" cy="3335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01" name="矩形 47"/>
            <p:cNvSpPr/>
            <p:nvPr/>
          </p:nvSpPr>
          <p:spPr>
            <a:xfrm>
              <a:off x="1138011" y="2677427"/>
              <a:ext cx="4463800" cy="8522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6" name="组合 48"/>
          <p:cNvGrpSpPr/>
          <p:nvPr/>
        </p:nvGrpSpPr>
        <p:grpSpPr>
          <a:xfrm>
            <a:off x="3552456" y="4596715"/>
            <a:ext cx="2324562" cy="1246926"/>
            <a:chOff x="847725" y="1966791"/>
            <a:chExt cx="5016047" cy="1817914"/>
          </a:xfrm>
        </p:grpSpPr>
        <p:sp>
          <p:nvSpPr>
            <p:cNvPr id="1048902" name="矩形 49"/>
            <p:cNvSpPr/>
            <p:nvPr/>
          </p:nvSpPr>
          <p:spPr>
            <a:xfrm>
              <a:off x="847725" y="1966791"/>
              <a:ext cx="5016047" cy="1817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03" name="矩形 50"/>
            <p:cNvSpPr/>
            <p:nvPr/>
          </p:nvSpPr>
          <p:spPr>
            <a:xfrm>
              <a:off x="1138012" y="2207301"/>
              <a:ext cx="1436513" cy="3335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04" name="矩形 51"/>
            <p:cNvSpPr/>
            <p:nvPr/>
          </p:nvSpPr>
          <p:spPr>
            <a:xfrm>
              <a:off x="1138011" y="2677427"/>
              <a:ext cx="4463800" cy="8522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7" name="组合 52"/>
          <p:cNvGrpSpPr/>
          <p:nvPr/>
        </p:nvGrpSpPr>
        <p:grpSpPr>
          <a:xfrm>
            <a:off x="6307493" y="2588277"/>
            <a:ext cx="2324562" cy="1246926"/>
            <a:chOff x="847725" y="1966791"/>
            <a:chExt cx="5016047" cy="1817914"/>
          </a:xfrm>
        </p:grpSpPr>
        <p:sp>
          <p:nvSpPr>
            <p:cNvPr id="1048905" name="矩形 53"/>
            <p:cNvSpPr/>
            <p:nvPr/>
          </p:nvSpPr>
          <p:spPr>
            <a:xfrm>
              <a:off x="847725" y="1966791"/>
              <a:ext cx="5016047" cy="1817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06" name="矩形 54"/>
            <p:cNvSpPr/>
            <p:nvPr/>
          </p:nvSpPr>
          <p:spPr>
            <a:xfrm>
              <a:off x="1138012" y="2207301"/>
              <a:ext cx="1436513" cy="3335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07" name="矩形 55"/>
            <p:cNvSpPr/>
            <p:nvPr/>
          </p:nvSpPr>
          <p:spPr>
            <a:xfrm>
              <a:off x="1138011" y="2677427"/>
              <a:ext cx="4463800" cy="8522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8" name="组合 56"/>
          <p:cNvGrpSpPr/>
          <p:nvPr/>
        </p:nvGrpSpPr>
        <p:grpSpPr>
          <a:xfrm>
            <a:off x="9012223" y="2588277"/>
            <a:ext cx="2324562" cy="1246926"/>
            <a:chOff x="847725" y="1966791"/>
            <a:chExt cx="5016047" cy="1817914"/>
          </a:xfrm>
        </p:grpSpPr>
        <p:sp>
          <p:nvSpPr>
            <p:cNvPr id="1048908" name="矩形 57"/>
            <p:cNvSpPr/>
            <p:nvPr/>
          </p:nvSpPr>
          <p:spPr>
            <a:xfrm>
              <a:off x="847725" y="1966791"/>
              <a:ext cx="5016047" cy="1817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09" name="矩形 58"/>
            <p:cNvSpPr/>
            <p:nvPr/>
          </p:nvSpPr>
          <p:spPr>
            <a:xfrm>
              <a:off x="1138012" y="2207301"/>
              <a:ext cx="1436513" cy="3335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10" name="矩形 59"/>
            <p:cNvSpPr/>
            <p:nvPr/>
          </p:nvSpPr>
          <p:spPr>
            <a:xfrm>
              <a:off x="1138011" y="2677427"/>
              <a:ext cx="4463800" cy="8522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9" name="组合 60"/>
          <p:cNvGrpSpPr/>
          <p:nvPr/>
        </p:nvGrpSpPr>
        <p:grpSpPr>
          <a:xfrm>
            <a:off x="6307493" y="4596715"/>
            <a:ext cx="2324562" cy="1246926"/>
            <a:chOff x="847725" y="1966791"/>
            <a:chExt cx="5016047" cy="1817914"/>
          </a:xfrm>
        </p:grpSpPr>
        <p:sp>
          <p:nvSpPr>
            <p:cNvPr id="1048911" name="矩形 61"/>
            <p:cNvSpPr/>
            <p:nvPr/>
          </p:nvSpPr>
          <p:spPr>
            <a:xfrm>
              <a:off x="847725" y="1966791"/>
              <a:ext cx="5016047" cy="1817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12" name="矩形 62"/>
            <p:cNvSpPr/>
            <p:nvPr/>
          </p:nvSpPr>
          <p:spPr>
            <a:xfrm>
              <a:off x="1138012" y="2207301"/>
              <a:ext cx="1436513" cy="3335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13" name="矩形 63"/>
            <p:cNvSpPr/>
            <p:nvPr/>
          </p:nvSpPr>
          <p:spPr>
            <a:xfrm>
              <a:off x="1138011" y="2677427"/>
              <a:ext cx="4463800" cy="8522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0" name="组合 64"/>
          <p:cNvGrpSpPr/>
          <p:nvPr/>
        </p:nvGrpSpPr>
        <p:grpSpPr>
          <a:xfrm>
            <a:off x="9012223" y="4596715"/>
            <a:ext cx="2324562" cy="1246926"/>
            <a:chOff x="847725" y="1966791"/>
            <a:chExt cx="5016047" cy="1817914"/>
          </a:xfrm>
        </p:grpSpPr>
        <p:sp>
          <p:nvSpPr>
            <p:cNvPr id="1048914" name="矩形 65"/>
            <p:cNvSpPr/>
            <p:nvPr/>
          </p:nvSpPr>
          <p:spPr>
            <a:xfrm>
              <a:off x="847725" y="1966791"/>
              <a:ext cx="5016047" cy="1817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15" name="矩形 66"/>
            <p:cNvSpPr/>
            <p:nvPr/>
          </p:nvSpPr>
          <p:spPr>
            <a:xfrm>
              <a:off x="1138012" y="2207301"/>
              <a:ext cx="1436513" cy="3335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16" name="矩形 67"/>
            <p:cNvSpPr/>
            <p:nvPr/>
          </p:nvSpPr>
          <p:spPr>
            <a:xfrm>
              <a:off x="1138011" y="2677427"/>
              <a:ext cx="4463800" cy="8522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7" name="椭圆 1"/>
          <p:cNvSpPr/>
          <p:nvPr/>
        </p:nvSpPr>
        <p:spPr>
          <a:xfrm>
            <a:off x="695326" y="-5868008"/>
            <a:ext cx="10801349" cy="108013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gradFill>
              <a:gsLst>
                <a:gs pos="6400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48918" name="矩形 4"/>
          <p:cNvSpPr/>
          <p:nvPr/>
        </p:nvSpPr>
        <p:spPr>
          <a:xfrm flipH="1">
            <a:off x="4429387" y="1292127"/>
            <a:ext cx="3333226" cy="741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19" name="矩形 5"/>
          <p:cNvSpPr/>
          <p:nvPr/>
        </p:nvSpPr>
        <p:spPr>
          <a:xfrm flipH="1">
            <a:off x="4765876" y="2281562"/>
            <a:ext cx="2660248" cy="207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0" name="椭圆 8"/>
          <p:cNvSpPr/>
          <p:nvPr/>
        </p:nvSpPr>
        <p:spPr>
          <a:xfrm>
            <a:off x="2500685" y="3553936"/>
            <a:ext cx="151075" cy="1510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1" name="椭圆 9"/>
          <p:cNvSpPr/>
          <p:nvPr/>
        </p:nvSpPr>
        <p:spPr>
          <a:xfrm>
            <a:off x="9540240" y="3553936"/>
            <a:ext cx="151075" cy="1510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2" name="椭圆 11"/>
          <p:cNvSpPr/>
          <p:nvPr/>
        </p:nvSpPr>
        <p:spPr>
          <a:xfrm>
            <a:off x="4533361" y="4653749"/>
            <a:ext cx="151075" cy="1510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3" name="椭圆 12"/>
          <p:cNvSpPr/>
          <p:nvPr/>
        </p:nvSpPr>
        <p:spPr>
          <a:xfrm>
            <a:off x="7507564" y="4653749"/>
            <a:ext cx="151075" cy="1510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4" name="矩形 14"/>
          <p:cNvSpPr/>
          <p:nvPr/>
        </p:nvSpPr>
        <p:spPr>
          <a:xfrm>
            <a:off x="1589007" y="3974710"/>
            <a:ext cx="1192696" cy="2828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5" name="矩形 15"/>
          <p:cNvSpPr/>
          <p:nvPr/>
        </p:nvSpPr>
        <p:spPr>
          <a:xfrm>
            <a:off x="1052192" y="4345154"/>
            <a:ext cx="1729511" cy="54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6" name="矩形 18"/>
          <p:cNvSpPr/>
          <p:nvPr/>
        </p:nvSpPr>
        <p:spPr>
          <a:xfrm flipH="1">
            <a:off x="9410297" y="3974710"/>
            <a:ext cx="1192696" cy="2828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7" name="矩形 22"/>
          <p:cNvSpPr/>
          <p:nvPr/>
        </p:nvSpPr>
        <p:spPr>
          <a:xfrm flipH="1">
            <a:off x="7257366" y="5053936"/>
            <a:ext cx="1192696" cy="2828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8" name="矩形 26"/>
          <p:cNvSpPr/>
          <p:nvPr/>
        </p:nvSpPr>
        <p:spPr>
          <a:xfrm>
            <a:off x="3937013" y="5053936"/>
            <a:ext cx="1192696" cy="2828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9" name="矩形 29"/>
          <p:cNvSpPr/>
          <p:nvPr/>
        </p:nvSpPr>
        <p:spPr>
          <a:xfrm>
            <a:off x="9410297" y="4345154"/>
            <a:ext cx="1729511" cy="54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30" name="矩形 30"/>
          <p:cNvSpPr/>
          <p:nvPr/>
        </p:nvSpPr>
        <p:spPr>
          <a:xfrm>
            <a:off x="3400198" y="5442109"/>
            <a:ext cx="1729511" cy="54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31" name="矩形 31"/>
          <p:cNvSpPr/>
          <p:nvPr/>
        </p:nvSpPr>
        <p:spPr>
          <a:xfrm>
            <a:off x="7257365" y="5439761"/>
            <a:ext cx="1729511" cy="54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6"/>
          <p:cNvGrpSpPr/>
          <p:nvPr/>
        </p:nvGrpSpPr>
        <p:grpSpPr>
          <a:xfrm>
            <a:off x="0" y="0"/>
            <a:ext cx="12192000" cy="6858000"/>
            <a:chOff x="0" y="0"/>
            <a:chExt cx="10287000" cy="6858000"/>
          </a:xfrm>
          <a:solidFill>
            <a:schemeClr val="bg1">
              <a:lumMod val="85000"/>
            </a:schemeClr>
          </a:solidFill>
        </p:grpSpPr>
        <p:sp>
          <p:nvSpPr>
            <p:cNvPr id="1048932" name="矩形 2"/>
            <p:cNvSpPr/>
            <p:nvPr/>
          </p:nvSpPr>
          <p:spPr>
            <a:xfrm>
              <a:off x="0" y="0"/>
              <a:ext cx="2571750" cy="6858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33" name="矩形 3"/>
            <p:cNvSpPr/>
            <p:nvPr/>
          </p:nvSpPr>
          <p:spPr>
            <a:xfrm>
              <a:off x="2571750" y="0"/>
              <a:ext cx="2571750" cy="6858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34" name="矩形 4"/>
            <p:cNvSpPr/>
            <p:nvPr/>
          </p:nvSpPr>
          <p:spPr>
            <a:xfrm>
              <a:off x="5143500" y="0"/>
              <a:ext cx="2571750" cy="6858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935" name="矩形 5"/>
            <p:cNvSpPr/>
            <p:nvPr/>
          </p:nvSpPr>
          <p:spPr>
            <a:xfrm>
              <a:off x="7715250" y="0"/>
              <a:ext cx="2571750" cy="6858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936" name="矩形 7"/>
          <p:cNvSpPr/>
          <p:nvPr/>
        </p:nvSpPr>
        <p:spPr>
          <a:xfrm>
            <a:off x="412750" y="4435475"/>
            <a:ext cx="1371600" cy="4432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37" name="矩形 8"/>
          <p:cNvSpPr/>
          <p:nvPr/>
        </p:nvSpPr>
        <p:spPr>
          <a:xfrm>
            <a:off x="3460750" y="4435475"/>
            <a:ext cx="1371600" cy="4432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38" name="矩形 9"/>
          <p:cNvSpPr/>
          <p:nvPr/>
        </p:nvSpPr>
        <p:spPr>
          <a:xfrm>
            <a:off x="6508750" y="4435475"/>
            <a:ext cx="1371600" cy="4432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39" name="矩形 10"/>
          <p:cNvSpPr/>
          <p:nvPr/>
        </p:nvSpPr>
        <p:spPr>
          <a:xfrm>
            <a:off x="9556750" y="4435475"/>
            <a:ext cx="1371600" cy="4432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0" name="矩形 11"/>
          <p:cNvSpPr/>
          <p:nvPr/>
        </p:nvSpPr>
        <p:spPr>
          <a:xfrm>
            <a:off x="412750" y="5051107"/>
            <a:ext cx="2222500" cy="10925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1" name="矩形 12"/>
          <p:cNvSpPr/>
          <p:nvPr/>
        </p:nvSpPr>
        <p:spPr>
          <a:xfrm>
            <a:off x="3460750" y="5051107"/>
            <a:ext cx="2222500" cy="10925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2" name="矩形 13"/>
          <p:cNvSpPr/>
          <p:nvPr/>
        </p:nvSpPr>
        <p:spPr>
          <a:xfrm>
            <a:off x="6508750" y="5051107"/>
            <a:ext cx="2222500" cy="10925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3" name="矩形 14"/>
          <p:cNvSpPr/>
          <p:nvPr/>
        </p:nvSpPr>
        <p:spPr>
          <a:xfrm>
            <a:off x="9556750" y="5051107"/>
            <a:ext cx="2222500" cy="10925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4" name="矩形 1"/>
          <p:cNvSpPr/>
          <p:nvPr/>
        </p:nvSpPr>
        <p:spPr>
          <a:xfrm>
            <a:off x="0" y="0"/>
            <a:ext cx="49149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5" name="矩形 3"/>
          <p:cNvSpPr/>
          <p:nvPr/>
        </p:nvSpPr>
        <p:spPr>
          <a:xfrm>
            <a:off x="736600" y="561975"/>
            <a:ext cx="1720850" cy="6156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6" name="矩形 5"/>
          <p:cNvSpPr/>
          <p:nvPr/>
        </p:nvSpPr>
        <p:spPr>
          <a:xfrm>
            <a:off x="736600" y="1372552"/>
            <a:ext cx="2095500" cy="3670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7" name="矩形 6"/>
          <p:cNvSpPr/>
          <p:nvPr/>
        </p:nvSpPr>
        <p:spPr>
          <a:xfrm>
            <a:off x="5511800" y="597059"/>
            <a:ext cx="6096000" cy="1739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8" name="矩形 7"/>
          <p:cNvSpPr/>
          <p:nvPr/>
        </p:nvSpPr>
        <p:spPr>
          <a:xfrm>
            <a:off x="5511800" y="2559050"/>
            <a:ext cx="6096000" cy="1739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49" name="矩形 8"/>
          <p:cNvSpPr/>
          <p:nvPr/>
        </p:nvSpPr>
        <p:spPr>
          <a:xfrm>
            <a:off x="5511800" y="4521042"/>
            <a:ext cx="6096000" cy="1739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50" name="矩形 9"/>
          <p:cNvSpPr/>
          <p:nvPr/>
        </p:nvSpPr>
        <p:spPr>
          <a:xfrm>
            <a:off x="5842000" y="786289"/>
            <a:ext cx="1492250" cy="3970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51" name="矩形 10"/>
          <p:cNvSpPr/>
          <p:nvPr/>
        </p:nvSpPr>
        <p:spPr>
          <a:xfrm>
            <a:off x="5842000" y="1316195"/>
            <a:ext cx="5473700" cy="8467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52" name="矩形 11"/>
          <p:cNvSpPr/>
          <p:nvPr/>
        </p:nvSpPr>
        <p:spPr>
          <a:xfrm>
            <a:off x="5842000" y="2757964"/>
            <a:ext cx="1492250" cy="3970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53" name="矩形 12"/>
          <p:cNvSpPr/>
          <p:nvPr/>
        </p:nvSpPr>
        <p:spPr>
          <a:xfrm>
            <a:off x="5842000" y="3287870"/>
            <a:ext cx="5473700" cy="8467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54" name="矩形 13"/>
          <p:cNvSpPr/>
          <p:nvPr/>
        </p:nvSpPr>
        <p:spPr>
          <a:xfrm>
            <a:off x="5842000" y="4695032"/>
            <a:ext cx="1492250" cy="3970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55" name="矩形 14"/>
          <p:cNvSpPr/>
          <p:nvPr/>
        </p:nvSpPr>
        <p:spPr>
          <a:xfrm>
            <a:off x="5842000" y="5224938"/>
            <a:ext cx="5473700" cy="8467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"/>
          <p:cNvGrpSpPr/>
          <p:nvPr/>
        </p:nvGrpSpPr>
        <p:grpSpPr>
          <a:xfrm>
            <a:off x="642625" y="-1716598"/>
            <a:ext cx="10906750" cy="10906750"/>
            <a:chOff x="593497" y="-1765726"/>
            <a:chExt cx="11005006" cy="11005006"/>
          </a:xfrm>
        </p:grpSpPr>
        <p:sp>
          <p:nvSpPr>
            <p:cNvPr id="1048956" name="椭圆 2"/>
            <p:cNvSpPr/>
            <p:nvPr/>
          </p:nvSpPr>
          <p:spPr>
            <a:xfrm>
              <a:off x="779180" y="-1580042"/>
              <a:ext cx="10633642" cy="10633640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25000">
                    <a:schemeClr val="bg1">
                      <a:lumMod val="50000"/>
                      <a:alpha val="0"/>
                    </a:schemeClr>
                  </a:gs>
                  <a:gs pos="50000">
                    <a:schemeClr val="bg1">
                      <a:lumMod val="50000"/>
                    </a:schemeClr>
                  </a:gs>
                  <a:gs pos="75000">
                    <a:schemeClr val="bg1">
                      <a:lumMod val="5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48957" name="椭圆 3"/>
            <p:cNvSpPr/>
            <p:nvPr/>
          </p:nvSpPr>
          <p:spPr>
            <a:xfrm>
              <a:off x="593497" y="-1765726"/>
              <a:ext cx="11005006" cy="11005006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25000">
                    <a:schemeClr val="bg1">
                      <a:lumMod val="50000"/>
                      <a:alpha val="0"/>
                    </a:schemeClr>
                  </a:gs>
                  <a:gs pos="50000">
                    <a:schemeClr val="bg1">
                      <a:lumMod val="50000"/>
                    </a:schemeClr>
                  </a:gs>
                  <a:gs pos="75000">
                    <a:schemeClr val="bg1">
                      <a:lumMod val="50000"/>
                      <a:alpha val="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48958" name="椭圆 4"/>
          <p:cNvSpPr/>
          <p:nvPr/>
        </p:nvSpPr>
        <p:spPr>
          <a:xfrm>
            <a:off x="2755900" y="74672"/>
            <a:ext cx="6680200" cy="6680196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59" name="椭圆 5"/>
          <p:cNvSpPr/>
          <p:nvPr/>
        </p:nvSpPr>
        <p:spPr>
          <a:xfrm>
            <a:off x="4667530" y="1986301"/>
            <a:ext cx="2856941" cy="2856939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8960" name="椭圆 6"/>
          <p:cNvSpPr/>
          <p:nvPr/>
        </p:nvSpPr>
        <p:spPr>
          <a:xfrm>
            <a:off x="4925119" y="2243889"/>
            <a:ext cx="2341762" cy="23417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61" name="矩形 7"/>
          <p:cNvSpPr/>
          <p:nvPr/>
        </p:nvSpPr>
        <p:spPr>
          <a:xfrm flipH="1">
            <a:off x="5127639" y="3047033"/>
            <a:ext cx="1955800" cy="6501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62" name="矩形 8"/>
          <p:cNvSpPr/>
          <p:nvPr/>
        </p:nvSpPr>
        <p:spPr>
          <a:xfrm flipH="1">
            <a:off x="5499438" y="3871824"/>
            <a:ext cx="1212202" cy="1945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63" name="椭圆 9"/>
          <p:cNvSpPr/>
          <p:nvPr/>
        </p:nvSpPr>
        <p:spPr>
          <a:xfrm>
            <a:off x="3809998" y="1128771"/>
            <a:ext cx="4572002" cy="457199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64" name="椭圆 10"/>
          <p:cNvSpPr/>
          <p:nvPr/>
        </p:nvSpPr>
        <p:spPr>
          <a:xfrm>
            <a:off x="7355377" y="1488520"/>
            <a:ext cx="755369" cy="755369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65" name="椭圆 11"/>
          <p:cNvSpPr/>
          <p:nvPr/>
        </p:nvSpPr>
        <p:spPr>
          <a:xfrm>
            <a:off x="4077737" y="1488520"/>
            <a:ext cx="755369" cy="755369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66" name="椭圆 12"/>
          <p:cNvSpPr/>
          <p:nvPr/>
        </p:nvSpPr>
        <p:spPr>
          <a:xfrm>
            <a:off x="7355377" y="4619553"/>
            <a:ext cx="755369" cy="755369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67" name="椭圆 13"/>
          <p:cNvSpPr/>
          <p:nvPr/>
        </p:nvSpPr>
        <p:spPr>
          <a:xfrm>
            <a:off x="4077737" y="4619553"/>
            <a:ext cx="755369" cy="755369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68" name="椭圆 14"/>
          <p:cNvSpPr/>
          <p:nvPr/>
        </p:nvSpPr>
        <p:spPr>
          <a:xfrm>
            <a:off x="8006057" y="3047033"/>
            <a:ext cx="755369" cy="755369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69" name="椭圆 15"/>
          <p:cNvSpPr/>
          <p:nvPr/>
        </p:nvSpPr>
        <p:spPr>
          <a:xfrm>
            <a:off x="3430575" y="3047033"/>
            <a:ext cx="755369" cy="755369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0" name="矩形 16"/>
          <p:cNvSpPr/>
          <p:nvPr/>
        </p:nvSpPr>
        <p:spPr>
          <a:xfrm flipH="1">
            <a:off x="8293436" y="1488520"/>
            <a:ext cx="980739" cy="2631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1" name="矩形 17"/>
          <p:cNvSpPr/>
          <p:nvPr/>
        </p:nvSpPr>
        <p:spPr>
          <a:xfrm flipH="1">
            <a:off x="8293435" y="1847849"/>
            <a:ext cx="2610835" cy="3960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2" name="矩形 22"/>
          <p:cNvSpPr/>
          <p:nvPr/>
        </p:nvSpPr>
        <p:spPr>
          <a:xfrm flipH="1">
            <a:off x="8951170" y="3047034"/>
            <a:ext cx="980739" cy="2631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3" name="矩形 23"/>
          <p:cNvSpPr/>
          <p:nvPr/>
        </p:nvSpPr>
        <p:spPr>
          <a:xfrm flipH="1">
            <a:off x="8951169" y="3406363"/>
            <a:ext cx="2610835" cy="3960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4" name="矩形 24"/>
          <p:cNvSpPr/>
          <p:nvPr/>
        </p:nvSpPr>
        <p:spPr>
          <a:xfrm flipH="1">
            <a:off x="8293436" y="4614112"/>
            <a:ext cx="980739" cy="2631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5" name="矩形 25"/>
          <p:cNvSpPr/>
          <p:nvPr/>
        </p:nvSpPr>
        <p:spPr>
          <a:xfrm flipH="1">
            <a:off x="8293435" y="4973441"/>
            <a:ext cx="2610835" cy="3960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6" name="矩形 26"/>
          <p:cNvSpPr/>
          <p:nvPr/>
        </p:nvSpPr>
        <p:spPr>
          <a:xfrm flipH="1">
            <a:off x="2856205" y="4614112"/>
            <a:ext cx="980739" cy="2631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7" name="矩形 27"/>
          <p:cNvSpPr/>
          <p:nvPr/>
        </p:nvSpPr>
        <p:spPr>
          <a:xfrm flipH="1">
            <a:off x="1226109" y="4973441"/>
            <a:ext cx="2610835" cy="3960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8" name="矩形 28"/>
          <p:cNvSpPr/>
          <p:nvPr/>
        </p:nvSpPr>
        <p:spPr>
          <a:xfrm flipH="1">
            <a:off x="2856205" y="1488520"/>
            <a:ext cx="980739" cy="2631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79" name="矩形 29"/>
          <p:cNvSpPr/>
          <p:nvPr/>
        </p:nvSpPr>
        <p:spPr>
          <a:xfrm flipH="1">
            <a:off x="1226109" y="1847849"/>
            <a:ext cx="2610835" cy="3960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80" name="矩形 30"/>
          <p:cNvSpPr/>
          <p:nvPr/>
        </p:nvSpPr>
        <p:spPr>
          <a:xfrm flipH="1">
            <a:off x="2233023" y="3050500"/>
            <a:ext cx="980739" cy="2631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81" name="矩形 31"/>
          <p:cNvSpPr/>
          <p:nvPr/>
        </p:nvSpPr>
        <p:spPr>
          <a:xfrm flipH="1">
            <a:off x="602927" y="3409829"/>
            <a:ext cx="2610835" cy="3960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矩形 1"/>
          <p:cNvSpPr/>
          <p:nvPr/>
        </p:nvSpPr>
        <p:spPr>
          <a:xfrm>
            <a:off x="4826000" y="469900"/>
            <a:ext cx="2540000" cy="584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983" name="矩形 2"/>
          <p:cNvSpPr/>
          <p:nvPr/>
        </p:nvSpPr>
        <p:spPr>
          <a:xfrm>
            <a:off x="4076700" y="1219200"/>
            <a:ext cx="4038600" cy="317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84" name="矩形 3"/>
          <p:cNvSpPr/>
          <p:nvPr/>
        </p:nvSpPr>
        <p:spPr>
          <a:xfrm>
            <a:off x="965200" y="2057400"/>
            <a:ext cx="4597400" cy="4203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85" name="矩形 4"/>
          <p:cNvSpPr/>
          <p:nvPr/>
        </p:nvSpPr>
        <p:spPr>
          <a:xfrm>
            <a:off x="6629402" y="2057400"/>
            <a:ext cx="422910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86" name="矩形 5"/>
          <p:cNvSpPr/>
          <p:nvPr/>
        </p:nvSpPr>
        <p:spPr>
          <a:xfrm>
            <a:off x="6629402" y="4356100"/>
            <a:ext cx="422910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87" name="矩形 6"/>
          <p:cNvSpPr/>
          <p:nvPr/>
        </p:nvSpPr>
        <p:spPr>
          <a:xfrm>
            <a:off x="6979920" y="2305050"/>
            <a:ext cx="1269998" cy="3175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988" name="矩形 7"/>
          <p:cNvSpPr/>
          <p:nvPr/>
        </p:nvSpPr>
        <p:spPr>
          <a:xfrm>
            <a:off x="6979920" y="2751411"/>
            <a:ext cx="3558540" cy="10090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89" name="矩形 8"/>
          <p:cNvSpPr/>
          <p:nvPr/>
        </p:nvSpPr>
        <p:spPr>
          <a:xfrm>
            <a:off x="6979920" y="4578400"/>
            <a:ext cx="1269998" cy="3175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990" name="矩形 9"/>
          <p:cNvSpPr/>
          <p:nvPr/>
        </p:nvSpPr>
        <p:spPr>
          <a:xfrm>
            <a:off x="6979920" y="5024761"/>
            <a:ext cx="3558540" cy="10090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1" name="任意多边形: 形状 7"/>
          <p:cNvSpPr/>
          <p:nvPr/>
        </p:nvSpPr>
        <p:spPr>
          <a:xfrm flipH="1">
            <a:off x="1" y="0"/>
            <a:ext cx="4949371" cy="6858000"/>
          </a:xfrm>
          <a:custGeom>
            <a:avLst/>
            <a:gdLst>
              <a:gd name="connsiteX0" fmla="*/ 4949371 w 4949371"/>
              <a:gd name="connsiteY0" fmla="*/ 0 h 6858000"/>
              <a:gd name="connsiteX1" fmla="*/ 2510971 w 4949371"/>
              <a:gd name="connsiteY1" fmla="*/ 0 h 6858000"/>
              <a:gd name="connsiteX2" fmla="*/ 2256356 w 4949371"/>
              <a:gd name="connsiteY2" fmla="*/ 0 h 6858000"/>
              <a:gd name="connsiteX3" fmla="*/ 0 w 4949371"/>
              <a:gd name="connsiteY3" fmla="*/ 6858000 h 6858000"/>
              <a:gd name="connsiteX4" fmla="*/ 2510971 w 4949371"/>
              <a:gd name="connsiteY4" fmla="*/ 6858000 h 6858000"/>
              <a:gd name="connsiteX5" fmla="*/ 3346158 w 4949371"/>
              <a:gd name="connsiteY5" fmla="*/ 6858000 h 6858000"/>
              <a:gd name="connsiteX6" fmla="*/ 4949371 w 4949371"/>
              <a:gd name="connsiteY6" fmla="*/ 6858000 h 6858000"/>
              <a:gd name="connsiteX7" fmla="*/ 4949371 w 4949371"/>
              <a:gd name="connsiteY7" fmla="*/ 1985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371" h="6858000">
                <a:moveTo>
                  <a:pt x="4949371" y="0"/>
                </a:moveTo>
                <a:lnTo>
                  <a:pt x="2510971" y="0"/>
                </a:lnTo>
                <a:lnTo>
                  <a:pt x="2256356" y="0"/>
                </a:lnTo>
                <a:lnTo>
                  <a:pt x="0" y="6858000"/>
                </a:lnTo>
                <a:lnTo>
                  <a:pt x="2510971" y="6858000"/>
                </a:lnTo>
                <a:lnTo>
                  <a:pt x="3346158" y="6858000"/>
                </a:lnTo>
                <a:lnTo>
                  <a:pt x="4949371" y="6858000"/>
                </a:lnTo>
                <a:lnTo>
                  <a:pt x="4949371" y="19851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992" name="任意多边形: 形状 8"/>
          <p:cNvSpPr/>
          <p:nvPr/>
        </p:nvSpPr>
        <p:spPr>
          <a:xfrm>
            <a:off x="7242628" y="0"/>
            <a:ext cx="4949371" cy="6858000"/>
          </a:xfrm>
          <a:custGeom>
            <a:avLst/>
            <a:gdLst>
              <a:gd name="connsiteX0" fmla="*/ 4949371 w 4949371"/>
              <a:gd name="connsiteY0" fmla="*/ 0 h 6858000"/>
              <a:gd name="connsiteX1" fmla="*/ 2510971 w 4949371"/>
              <a:gd name="connsiteY1" fmla="*/ 0 h 6858000"/>
              <a:gd name="connsiteX2" fmla="*/ 2256356 w 4949371"/>
              <a:gd name="connsiteY2" fmla="*/ 0 h 6858000"/>
              <a:gd name="connsiteX3" fmla="*/ 0 w 4949371"/>
              <a:gd name="connsiteY3" fmla="*/ 6858000 h 6858000"/>
              <a:gd name="connsiteX4" fmla="*/ 2510971 w 4949371"/>
              <a:gd name="connsiteY4" fmla="*/ 6858000 h 6858000"/>
              <a:gd name="connsiteX5" fmla="*/ 3346158 w 4949371"/>
              <a:gd name="connsiteY5" fmla="*/ 6858000 h 6858000"/>
              <a:gd name="connsiteX6" fmla="*/ 4949371 w 4949371"/>
              <a:gd name="connsiteY6" fmla="*/ 6858000 h 6858000"/>
              <a:gd name="connsiteX7" fmla="*/ 4949371 w 4949371"/>
              <a:gd name="connsiteY7" fmla="*/ 1985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371" h="6858000">
                <a:moveTo>
                  <a:pt x="4949371" y="0"/>
                </a:moveTo>
                <a:lnTo>
                  <a:pt x="2510971" y="0"/>
                </a:lnTo>
                <a:lnTo>
                  <a:pt x="2256356" y="0"/>
                </a:lnTo>
                <a:lnTo>
                  <a:pt x="0" y="6858000"/>
                </a:lnTo>
                <a:lnTo>
                  <a:pt x="2510971" y="6858000"/>
                </a:lnTo>
                <a:lnTo>
                  <a:pt x="3346158" y="6858000"/>
                </a:lnTo>
                <a:lnTo>
                  <a:pt x="4949371" y="6858000"/>
                </a:lnTo>
                <a:lnTo>
                  <a:pt x="4949371" y="19851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145749" name="直接连接符 10"/>
          <p:cNvCxnSpPr/>
          <p:nvPr/>
        </p:nvCxnSpPr>
        <p:spPr>
          <a:xfrm>
            <a:off x="2628900" y="-232229"/>
            <a:ext cx="2320472" cy="709022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12"/>
          <p:cNvCxnSpPr/>
          <p:nvPr/>
        </p:nvCxnSpPr>
        <p:spPr>
          <a:xfrm flipH="1">
            <a:off x="7242628" y="-232229"/>
            <a:ext cx="2320472" cy="709022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93" name="矩形 14"/>
          <p:cNvSpPr/>
          <p:nvPr/>
        </p:nvSpPr>
        <p:spPr>
          <a:xfrm>
            <a:off x="4743451" y="4546851"/>
            <a:ext cx="2705100" cy="6762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994" name="矩形 16"/>
          <p:cNvSpPr/>
          <p:nvPr/>
        </p:nvSpPr>
        <p:spPr>
          <a:xfrm>
            <a:off x="4922154" y="5305928"/>
            <a:ext cx="2347692" cy="3191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95" name="椭圆 17"/>
          <p:cNvSpPr/>
          <p:nvPr/>
        </p:nvSpPr>
        <p:spPr>
          <a:xfrm>
            <a:off x="5405437" y="2970953"/>
            <a:ext cx="1381125" cy="138112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96" name="矩形 18"/>
          <p:cNvSpPr/>
          <p:nvPr/>
        </p:nvSpPr>
        <p:spPr>
          <a:xfrm>
            <a:off x="9080502" y="4573839"/>
            <a:ext cx="2489198" cy="622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997" name="矩形 19"/>
          <p:cNvSpPr/>
          <p:nvPr/>
        </p:nvSpPr>
        <p:spPr>
          <a:xfrm>
            <a:off x="9151254" y="5305928"/>
            <a:ext cx="2347692" cy="3191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98" name="椭圆 20"/>
          <p:cNvSpPr/>
          <p:nvPr/>
        </p:nvSpPr>
        <p:spPr>
          <a:xfrm>
            <a:off x="9634537" y="2970953"/>
            <a:ext cx="1381125" cy="138112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99" name="矩形 21"/>
          <p:cNvSpPr/>
          <p:nvPr/>
        </p:nvSpPr>
        <p:spPr>
          <a:xfrm>
            <a:off x="526414" y="4546851"/>
            <a:ext cx="2705100" cy="6762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000" name="矩形 22"/>
          <p:cNvSpPr/>
          <p:nvPr/>
        </p:nvSpPr>
        <p:spPr>
          <a:xfrm>
            <a:off x="705117" y="5305928"/>
            <a:ext cx="2347692" cy="3191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01" name="椭圆 23"/>
          <p:cNvSpPr/>
          <p:nvPr/>
        </p:nvSpPr>
        <p:spPr>
          <a:xfrm>
            <a:off x="1188400" y="2970953"/>
            <a:ext cx="1381125" cy="138112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02" name="矩形 15"/>
          <p:cNvSpPr/>
          <p:nvPr/>
        </p:nvSpPr>
        <p:spPr>
          <a:xfrm>
            <a:off x="3873502" y="567608"/>
            <a:ext cx="4444998" cy="5733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003" name="矩形 24"/>
          <p:cNvSpPr/>
          <p:nvPr/>
        </p:nvSpPr>
        <p:spPr>
          <a:xfrm>
            <a:off x="4457700" y="1279008"/>
            <a:ext cx="3276600" cy="5733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椭圆 2"/>
          <p:cNvSpPr/>
          <p:nvPr/>
        </p:nvSpPr>
        <p:spPr>
          <a:xfrm>
            <a:off x="463383" y="1160756"/>
            <a:ext cx="4664236" cy="4664234"/>
          </a:xfrm>
          <a:prstGeom prst="ellipse">
            <a:avLst/>
          </a:prstGeom>
          <a:noFill/>
          <a:ln w="6350">
            <a:solidFill>
              <a:srgbClr val="CFD8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05" name="椭圆 4"/>
          <p:cNvSpPr/>
          <p:nvPr/>
        </p:nvSpPr>
        <p:spPr>
          <a:xfrm>
            <a:off x="-442812" y="254561"/>
            <a:ext cx="6476626" cy="647662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06" name="椭圆 6"/>
          <p:cNvSpPr/>
          <p:nvPr/>
        </p:nvSpPr>
        <p:spPr>
          <a:xfrm>
            <a:off x="1026788" y="1791863"/>
            <a:ext cx="3468634" cy="346863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007" name="椭圆 8"/>
          <p:cNvSpPr/>
          <p:nvPr/>
        </p:nvSpPr>
        <p:spPr>
          <a:xfrm>
            <a:off x="1120043" y="1885118"/>
            <a:ext cx="3282124" cy="32821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008" name="矩形 30"/>
          <p:cNvSpPr/>
          <p:nvPr/>
        </p:nvSpPr>
        <p:spPr>
          <a:xfrm>
            <a:off x="1552497" y="2760565"/>
            <a:ext cx="2417215" cy="10136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09" name="矩形 32"/>
          <p:cNvSpPr/>
          <p:nvPr/>
        </p:nvSpPr>
        <p:spPr>
          <a:xfrm>
            <a:off x="1940809" y="4051483"/>
            <a:ext cx="1640592" cy="5216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10" name="椭圆 33"/>
          <p:cNvSpPr/>
          <p:nvPr/>
        </p:nvSpPr>
        <p:spPr>
          <a:xfrm>
            <a:off x="5466818" y="1698608"/>
            <a:ext cx="186510" cy="1865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11" name="椭圆 34"/>
          <p:cNvSpPr/>
          <p:nvPr/>
        </p:nvSpPr>
        <p:spPr>
          <a:xfrm>
            <a:off x="5926316" y="3456147"/>
            <a:ext cx="186510" cy="1865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012" name="椭圆 35"/>
          <p:cNvSpPr/>
          <p:nvPr/>
        </p:nvSpPr>
        <p:spPr>
          <a:xfrm>
            <a:off x="5466818" y="5213687"/>
            <a:ext cx="186510" cy="1865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13" name="对话气泡: 圆角矩形 39"/>
          <p:cNvSpPr/>
          <p:nvPr/>
        </p:nvSpPr>
        <p:spPr>
          <a:xfrm>
            <a:off x="6475475" y="620318"/>
            <a:ext cx="4810856" cy="1400175"/>
          </a:xfrm>
          <a:prstGeom prst="wedgeRoundRectCallout">
            <a:avLst>
              <a:gd name="adj1" fmla="val -61553"/>
              <a:gd name="adj2" fmla="val 2874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014" name="对话气泡: 圆角矩形 40"/>
          <p:cNvSpPr/>
          <p:nvPr/>
        </p:nvSpPr>
        <p:spPr>
          <a:xfrm>
            <a:off x="6475475" y="4829175"/>
            <a:ext cx="4810856" cy="1400175"/>
          </a:xfrm>
          <a:prstGeom prst="wedgeRoundRectCallout">
            <a:avLst>
              <a:gd name="adj1" fmla="val -62015"/>
              <a:gd name="adj2" fmla="val 20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15" name="对话气泡: 圆角矩形 41"/>
          <p:cNvSpPr/>
          <p:nvPr/>
        </p:nvSpPr>
        <p:spPr>
          <a:xfrm>
            <a:off x="6855961" y="2650828"/>
            <a:ext cx="4810856" cy="1400175"/>
          </a:xfrm>
          <a:prstGeom prst="wedgeRoundRectCallout">
            <a:avLst>
              <a:gd name="adj1" fmla="val -61429"/>
              <a:gd name="adj2" fmla="val 16282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16" name="矩形 44"/>
          <p:cNvSpPr/>
          <p:nvPr/>
        </p:nvSpPr>
        <p:spPr>
          <a:xfrm>
            <a:off x="6764521" y="764025"/>
            <a:ext cx="1213619" cy="2933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17" name="矩形 45"/>
          <p:cNvSpPr/>
          <p:nvPr/>
        </p:nvSpPr>
        <p:spPr>
          <a:xfrm>
            <a:off x="6764520" y="1201102"/>
            <a:ext cx="4193039" cy="6403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18" name="矩形 46"/>
          <p:cNvSpPr/>
          <p:nvPr/>
        </p:nvSpPr>
        <p:spPr>
          <a:xfrm>
            <a:off x="7199973" y="2804552"/>
            <a:ext cx="1213619" cy="2933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19" name="矩形 47"/>
          <p:cNvSpPr/>
          <p:nvPr/>
        </p:nvSpPr>
        <p:spPr>
          <a:xfrm>
            <a:off x="7199972" y="3241629"/>
            <a:ext cx="4193039" cy="6403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20" name="矩形 48"/>
          <p:cNvSpPr/>
          <p:nvPr/>
        </p:nvSpPr>
        <p:spPr>
          <a:xfrm>
            <a:off x="6764521" y="4985345"/>
            <a:ext cx="1213619" cy="2933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21" name="矩形 49"/>
          <p:cNvSpPr/>
          <p:nvPr/>
        </p:nvSpPr>
        <p:spPr>
          <a:xfrm>
            <a:off x="6764520" y="5422422"/>
            <a:ext cx="4193039" cy="6403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任意多边形: 形状 4"/>
          <p:cNvSpPr/>
          <p:nvPr/>
        </p:nvSpPr>
        <p:spPr>
          <a:xfrm>
            <a:off x="0" y="0"/>
            <a:ext cx="7200900" cy="6858000"/>
          </a:xfrm>
          <a:custGeom>
            <a:avLst/>
            <a:gdLst>
              <a:gd name="connsiteX0" fmla="*/ 0 w 7200900"/>
              <a:gd name="connsiteY0" fmla="*/ 0 h 6858000"/>
              <a:gd name="connsiteX1" fmla="*/ 3400328 w 7200900"/>
              <a:gd name="connsiteY1" fmla="*/ 0 h 6858000"/>
              <a:gd name="connsiteX2" fmla="*/ 4197350 w 7200900"/>
              <a:gd name="connsiteY2" fmla="*/ 0 h 6858000"/>
              <a:gd name="connsiteX3" fmla="*/ 7200900 w 7200900"/>
              <a:gd name="connsiteY3" fmla="*/ 0 h 6858000"/>
              <a:gd name="connsiteX4" fmla="*/ 4994372 w 7200900"/>
              <a:gd name="connsiteY4" fmla="*/ 6858000 h 6858000"/>
              <a:gd name="connsiteX5" fmla="*/ 4197350 w 7200900"/>
              <a:gd name="connsiteY5" fmla="*/ 6858000 h 6858000"/>
              <a:gd name="connsiteX6" fmla="*/ 1193800 w 7200900"/>
              <a:gd name="connsiteY6" fmla="*/ 6858000 h 6858000"/>
              <a:gd name="connsiteX7" fmla="*/ 0 w 72009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0900" h="6858000">
                <a:moveTo>
                  <a:pt x="0" y="0"/>
                </a:moveTo>
                <a:lnTo>
                  <a:pt x="3400328" y="0"/>
                </a:lnTo>
                <a:lnTo>
                  <a:pt x="4197350" y="0"/>
                </a:lnTo>
                <a:lnTo>
                  <a:pt x="7200900" y="0"/>
                </a:lnTo>
                <a:lnTo>
                  <a:pt x="4994372" y="6858000"/>
                </a:lnTo>
                <a:lnTo>
                  <a:pt x="4197350" y="6858000"/>
                </a:lnTo>
                <a:lnTo>
                  <a:pt x="11938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023" name="矩形 6"/>
          <p:cNvSpPr/>
          <p:nvPr/>
        </p:nvSpPr>
        <p:spPr>
          <a:xfrm>
            <a:off x="736600" y="777875"/>
            <a:ext cx="1720850" cy="6156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24" name="矩形 8"/>
          <p:cNvSpPr/>
          <p:nvPr/>
        </p:nvSpPr>
        <p:spPr>
          <a:xfrm>
            <a:off x="736600" y="1588452"/>
            <a:ext cx="1720850" cy="2403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25" name="平行四边形 9"/>
          <p:cNvSpPr/>
          <p:nvPr/>
        </p:nvSpPr>
        <p:spPr>
          <a:xfrm>
            <a:off x="6840220" y="1588452"/>
            <a:ext cx="4615180" cy="1117600"/>
          </a:xfrm>
          <a:prstGeom prst="parallelogram">
            <a:avLst>
              <a:gd name="adj" fmla="val 321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26" name="平行四边形 10"/>
          <p:cNvSpPr/>
          <p:nvPr/>
        </p:nvSpPr>
        <p:spPr>
          <a:xfrm>
            <a:off x="6325870" y="3252628"/>
            <a:ext cx="4615180" cy="1117600"/>
          </a:xfrm>
          <a:prstGeom prst="parallelogram">
            <a:avLst>
              <a:gd name="adj" fmla="val 321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27" name="平行四边形 11"/>
          <p:cNvSpPr/>
          <p:nvPr/>
        </p:nvSpPr>
        <p:spPr>
          <a:xfrm>
            <a:off x="5811520" y="4916804"/>
            <a:ext cx="4615180" cy="1117600"/>
          </a:xfrm>
          <a:prstGeom prst="parallelogram">
            <a:avLst>
              <a:gd name="adj" fmla="val 321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28" name="矩形 12"/>
          <p:cNvSpPr/>
          <p:nvPr/>
        </p:nvSpPr>
        <p:spPr>
          <a:xfrm>
            <a:off x="7350125" y="1730851"/>
            <a:ext cx="1498600" cy="2858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29" name="矩形 13"/>
          <p:cNvSpPr/>
          <p:nvPr/>
        </p:nvSpPr>
        <p:spPr>
          <a:xfrm>
            <a:off x="7350124" y="2121017"/>
            <a:ext cx="3590925" cy="442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30" name="矩形 14"/>
          <p:cNvSpPr/>
          <p:nvPr/>
        </p:nvSpPr>
        <p:spPr>
          <a:xfrm>
            <a:off x="6840221" y="3394909"/>
            <a:ext cx="1498600" cy="2858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31" name="矩形 15"/>
          <p:cNvSpPr/>
          <p:nvPr/>
        </p:nvSpPr>
        <p:spPr>
          <a:xfrm>
            <a:off x="6840220" y="3785075"/>
            <a:ext cx="3590925" cy="442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32" name="矩形 16"/>
          <p:cNvSpPr/>
          <p:nvPr/>
        </p:nvSpPr>
        <p:spPr>
          <a:xfrm>
            <a:off x="6325871" y="5055033"/>
            <a:ext cx="1498600" cy="2858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33" name="矩形 17"/>
          <p:cNvSpPr/>
          <p:nvPr/>
        </p:nvSpPr>
        <p:spPr>
          <a:xfrm>
            <a:off x="6325870" y="5445199"/>
            <a:ext cx="3590925" cy="442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六边形 1"/>
          <p:cNvSpPr/>
          <p:nvPr/>
        </p:nvSpPr>
        <p:spPr>
          <a:xfrm rot="5400000">
            <a:off x="794958" y="1140423"/>
            <a:ext cx="2630008" cy="2267248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35" name="六边形 2"/>
          <p:cNvSpPr/>
          <p:nvPr/>
        </p:nvSpPr>
        <p:spPr>
          <a:xfrm rot="5400000">
            <a:off x="3443934" y="1140424"/>
            <a:ext cx="2630008" cy="2267248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36" name="六边形 3"/>
          <p:cNvSpPr/>
          <p:nvPr/>
        </p:nvSpPr>
        <p:spPr>
          <a:xfrm rot="5400000">
            <a:off x="6092911" y="1140424"/>
            <a:ext cx="2630008" cy="2267248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37" name="六边形 4"/>
          <p:cNvSpPr/>
          <p:nvPr/>
        </p:nvSpPr>
        <p:spPr>
          <a:xfrm rot="5400000">
            <a:off x="8741887" y="1140425"/>
            <a:ext cx="2630008" cy="2267248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38" name="六边形 5"/>
          <p:cNvSpPr/>
          <p:nvPr/>
        </p:nvSpPr>
        <p:spPr>
          <a:xfrm rot="5400000">
            <a:off x="2119445" y="3450330"/>
            <a:ext cx="2630008" cy="2267248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39" name="六边形 6"/>
          <p:cNvSpPr/>
          <p:nvPr/>
        </p:nvSpPr>
        <p:spPr>
          <a:xfrm rot="5400000">
            <a:off x="4768422" y="3450330"/>
            <a:ext cx="2630008" cy="2267248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40" name="六边形 7"/>
          <p:cNvSpPr/>
          <p:nvPr/>
        </p:nvSpPr>
        <p:spPr>
          <a:xfrm rot="5400000">
            <a:off x="7417398" y="3450331"/>
            <a:ext cx="2630008" cy="2267248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41" name="矩形 10"/>
          <p:cNvSpPr/>
          <p:nvPr/>
        </p:nvSpPr>
        <p:spPr>
          <a:xfrm>
            <a:off x="1391505" y="1535950"/>
            <a:ext cx="1436914" cy="11513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42" name="矩形 11"/>
          <p:cNvSpPr/>
          <p:nvPr/>
        </p:nvSpPr>
        <p:spPr>
          <a:xfrm>
            <a:off x="1391505" y="2844505"/>
            <a:ext cx="1436914" cy="195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2" name="组合 15"/>
          <p:cNvGrpSpPr/>
          <p:nvPr/>
        </p:nvGrpSpPr>
        <p:grpSpPr>
          <a:xfrm>
            <a:off x="3963774" y="1232374"/>
            <a:ext cx="1590328" cy="1864261"/>
            <a:chOff x="3963774" y="1232374"/>
            <a:chExt cx="1590328" cy="1864261"/>
          </a:xfrm>
        </p:grpSpPr>
        <p:sp>
          <p:nvSpPr>
            <p:cNvPr id="1049043" name="矩形 12"/>
            <p:cNvSpPr/>
            <p:nvPr/>
          </p:nvSpPr>
          <p:spPr>
            <a:xfrm>
              <a:off x="4040481" y="2369853"/>
              <a:ext cx="1436914" cy="3738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44" name="矩形 13"/>
            <p:cNvSpPr/>
            <p:nvPr/>
          </p:nvSpPr>
          <p:spPr>
            <a:xfrm>
              <a:off x="3963774" y="2859783"/>
              <a:ext cx="1590328" cy="2368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9045" name="椭圆 14"/>
            <p:cNvSpPr/>
            <p:nvPr/>
          </p:nvSpPr>
          <p:spPr>
            <a:xfrm>
              <a:off x="4272776" y="1232374"/>
              <a:ext cx="972324" cy="9723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6"/>
          <p:cNvGrpSpPr/>
          <p:nvPr/>
        </p:nvGrpSpPr>
        <p:grpSpPr>
          <a:xfrm>
            <a:off x="6612751" y="1232374"/>
            <a:ext cx="1590328" cy="1864261"/>
            <a:chOff x="3963774" y="1232374"/>
            <a:chExt cx="1590328" cy="1864261"/>
          </a:xfrm>
        </p:grpSpPr>
        <p:sp>
          <p:nvSpPr>
            <p:cNvPr id="1049046" name="矩形 17"/>
            <p:cNvSpPr/>
            <p:nvPr/>
          </p:nvSpPr>
          <p:spPr>
            <a:xfrm>
              <a:off x="4040481" y="2369853"/>
              <a:ext cx="1436914" cy="3738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47" name="矩形 18"/>
            <p:cNvSpPr/>
            <p:nvPr/>
          </p:nvSpPr>
          <p:spPr>
            <a:xfrm>
              <a:off x="3963774" y="2859783"/>
              <a:ext cx="1590328" cy="2368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9048" name="椭圆 19"/>
            <p:cNvSpPr/>
            <p:nvPr/>
          </p:nvSpPr>
          <p:spPr>
            <a:xfrm>
              <a:off x="4272776" y="1232374"/>
              <a:ext cx="972324" cy="9723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4" name="组合 20"/>
          <p:cNvGrpSpPr/>
          <p:nvPr/>
        </p:nvGrpSpPr>
        <p:grpSpPr>
          <a:xfrm>
            <a:off x="2639285" y="3485937"/>
            <a:ext cx="1590328" cy="1864261"/>
            <a:chOff x="3963774" y="1232374"/>
            <a:chExt cx="1590328" cy="1864261"/>
          </a:xfrm>
        </p:grpSpPr>
        <p:sp>
          <p:nvSpPr>
            <p:cNvPr id="1049049" name="矩形 21"/>
            <p:cNvSpPr/>
            <p:nvPr/>
          </p:nvSpPr>
          <p:spPr>
            <a:xfrm>
              <a:off x="4040481" y="2369853"/>
              <a:ext cx="1436914" cy="3738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50" name="矩形 22"/>
            <p:cNvSpPr/>
            <p:nvPr/>
          </p:nvSpPr>
          <p:spPr>
            <a:xfrm>
              <a:off x="3963774" y="2859783"/>
              <a:ext cx="1590328" cy="2368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9051" name="椭圆 23"/>
            <p:cNvSpPr/>
            <p:nvPr/>
          </p:nvSpPr>
          <p:spPr>
            <a:xfrm>
              <a:off x="4272776" y="1232374"/>
              <a:ext cx="972324" cy="9723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5" name="组合 24"/>
          <p:cNvGrpSpPr/>
          <p:nvPr/>
        </p:nvGrpSpPr>
        <p:grpSpPr>
          <a:xfrm>
            <a:off x="5288262" y="3485937"/>
            <a:ext cx="1590328" cy="1864261"/>
            <a:chOff x="3963774" y="1232374"/>
            <a:chExt cx="1590328" cy="1864261"/>
          </a:xfrm>
        </p:grpSpPr>
        <p:sp>
          <p:nvSpPr>
            <p:cNvPr id="1049052" name="矩形 25"/>
            <p:cNvSpPr/>
            <p:nvPr/>
          </p:nvSpPr>
          <p:spPr>
            <a:xfrm>
              <a:off x="4040481" y="2369853"/>
              <a:ext cx="1436914" cy="3738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53" name="矩形 26"/>
            <p:cNvSpPr/>
            <p:nvPr/>
          </p:nvSpPr>
          <p:spPr>
            <a:xfrm>
              <a:off x="3963774" y="2859783"/>
              <a:ext cx="1590328" cy="2368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9054" name="椭圆 27"/>
            <p:cNvSpPr/>
            <p:nvPr/>
          </p:nvSpPr>
          <p:spPr>
            <a:xfrm>
              <a:off x="4272776" y="1232374"/>
              <a:ext cx="972324" cy="9723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6" name="组合 28"/>
          <p:cNvGrpSpPr/>
          <p:nvPr/>
        </p:nvGrpSpPr>
        <p:grpSpPr>
          <a:xfrm>
            <a:off x="9261727" y="1232374"/>
            <a:ext cx="1590328" cy="1864261"/>
            <a:chOff x="3963774" y="1232374"/>
            <a:chExt cx="1590328" cy="1864261"/>
          </a:xfrm>
        </p:grpSpPr>
        <p:sp>
          <p:nvSpPr>
            <p:cNvPr id="1049055" name="矩形 29"/>
            <p:cNvSpPr/>
            <p:nvPr/>
          </p:nvSpPr>
          <p:spPr>
            <a:xfrm>
              <a:off x="4040481" y="2369853"/>
              <a:ext cx="1436914" cy="3738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56" name="矩形 30"/>
            <p:cNvSpPr/>
            <p:nvPr/>
          </p:nvSpPr>
          <p:spPr>
            <a:xfrm>
              <a:off x="3963774" y="2859783"/>
              <a:ext cx="1590328" cy="2368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9057" name="椭圆 31"/>
            <p:cNvSpPr/>
            <p:nvPr/>
          </p:nvSpPr>
          <p:spPr>
            <a:xfrm>
              <a:off x="4272776" y="1232374"/>
              <a:ext cx="972324" cy="9723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7" name="组合 32"/>
          <p:cNvGrpSpPr/>
          <p:nvPr/>
        </p:nvGrpSpPr>
        <p:grpSpPr>
          <a:xfrm>
            <a:off x="7919224" y="3485937"/>
            <a:ext cx="1590328" cy="1864261"/>
            <a:chOff x="3963774" y="1232374"/>
            <a:chExt cx="1590328" cy="1864261"/>
          </a:xfrm>
        </p:grpSpPr>
        <p:sp>
          <p:nvSpPr>
            <p:cNvPr id="1049058" name="矩形 33"/>
            <p:cNvSpPr/>
            <p:nvPr/>
          </p:nvSpPr>
          <p:spPr>
            <a:xfrm>
              <a:off x="4040481" y="2369853"/>
              <a:ext cx="1436914" cy="3738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59" name="矩形 34"/>
            <p:cNvSpPr/>
            <p:nvPr/>
          </p:nvSpPr>
          <p:spPr>
            <a:xfrm>
              <a:off x="3963774" y="2859783"/>
              <a:ext cx="1590328" cy="2368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9060" name="椭圆 35"/>
            <p:cNvSpPr/>
            <p:nvPr/>
          </p:nvSpPr>
          <p:spPr>
            <a:xfrm>
              <a:off x="4272776" y="1232374"/>
              <a:ext cx="972324" cy="9723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矩形 1"/>
          <p:cNvSpPr/>
          <p:nvPr/>
        </p:nvSpPr>
        <p:spPr>
          <a:xfrm>
            <a:off x="6096000" y="1445336"/>
            <a:ext cx="4941869" cy="12817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0" name="矩形 2"/>
          <p:cNvSpPr/>
          <p:nvPr/>
        </p:nvSpPr>
        <p:spPr>
          <a:xfrm>
            <a:off x="8643990" y="3164780"/>
            <a:ext cx="2393879" cy="506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1" name="矩形 8"/>
          <p:cNvSpPr/>
          <p:nvPr/>
        </p:nvSpPr>
        <p:spPr>
          <a:xfrm>
            <a:off x="10027991" y="5032162"/>
            <a:ext cx="1009878" cy="330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1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62" name="矩形 2"/>
          <p:cNvSpPr/>
          <p:nvPr/>
        </p:nvSpPr>
        <p:spPr>
          <a:xfrm>
            <a:off x="787400" y="1828800"/>
            <a:ext cx="4724400" cy="208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63" name="矩形 3"/>
          <p:cNvSpPr/>
          <p:nvPr/>
        </p:nvSpPr>
        <p:spPr>
          <a:xfrm>
            <a:off x="787400" y="4292600"/>
            <a:ext cx="4724400" cy="208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64" name="矩形 4"/>
          <p:cNvSpPr/>
          <p:nvPr/>
        </p:nvSpPr>
        <p:spPr>
          <a:xfrm>
            <a:off x="787400" y="482600"/>
            <a:ext cx="19685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65" name="矩形 5"/>
          <p:cNvSpPr/>
          <p:nvPr/>
        </p:nvSpPr>
        <p:spPr>
          <a:xfrm>
            <a:off x="787400" y="1143000"/>
            <a:ext cx="2540000" cy="304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66" name="矩形 6"/>
          <p:cNvSpPr/>
          <p:nvPr/>
        </p:nvSpPr>
        <p:spPr>
          <a:xfrm>
            <a:off x="1073150" y="2044700"/>
            <a:ext cx="1450975" cy="412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67" name="矩形 7"/>
          <p:cNvSpPr/>
          <p:nvPr/>
        </p:nvSpPr>
        <p:spPr>
          <a:xfrm>
            <a:off x="1073150" y="2673350"/>
            <a:ext cx="4089400" cy="9747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068" name="矩形 8"/>
          <p:cNvSpPr/>
          <p:nvPr/>
        </p:nvSpPr>
        <p:spPr>
          <a:xfrm>
            <a:off x="1073150" y="4549775"/>
            <a:ext cx="1450975" cy="412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69" name="矩形 9"/>
          <p:cNvSpPr/>
          <p:nvPr/>
        </p:nvSpPr>
        <p:spPr>
          <a:xfrm>
            <a:off x="1073150" y="5178425"/>
            <a:ext cx="4089400" cy="9747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矩形 1"/>
          <p:cNvSpPr/>
          <p:nvPr/>
        </p:nvSpPr>
        <p:spPr>
          <a:xfrm>
            <a:off x="2837542" y="819150"/>
            <a:ext cx="6516915" cy="1347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71" name="矩形 2"/>
          <p:cNvSpPr/>
          <p:nvPr/>
        </p:nvSpPr>
        <p:spPr>
          <a:xfrm>
            <a:off x="857250" y="3038475"/>
            <a:ext cx="10467975" cy="3000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51" name="直接连接符 4"/>
          <p:cNvCxnSpPr/>
          <p:nvPr/>
        </p:nvCxnSpPr>
        <p:spPr>
          <a:xfrm>
            <a:off x="2926940" y="3919537"/>
            <a:ext cx="0" cy="1238250"/>
          </a:xfrm>
          <a:prstGeom prst="line">
            <a:avLst/>
          </a:prstGeom>
          <a:ln>
            <a:gradFill flip="none" rotWithShape="1">
              <a:gsLst>
                <a:gs pos="0">
                  <a:srgbClr val="BFBFBF">
                    <a:alpha val="0"/>
                  </a:srgbClr>
                </a:gs>
                <a:gs pos="49000">
                  <a:schemeClr val="bg1">
                    <a:lumMod val="50000"/>
                  </a:schemeClr>
                </a:gs>
                <a:gs pos="64000">
                  <a:schemeClr val="bg1">
                    <a:lumMod val="50000"/>
                  </a:schemeClr>
                </a:gs>
                <a:gs pos="100000">
                  <a:srgbClr val="BFBFB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2" name="直接连接符 5"/>
          <p:cNvCxnSpPr/>
          <p:nvPr/>
        </p:nvCxnSpPr>
        <p:spPr>
          <a:xfrm>
            <a:off x="5042270" y="3919537"/>
            <a:ext cx="0" cy="1238250"/>
          </a:xfrm>
          <a:prstGeom prst="line">
            <a:avLst/>
          </a:prstGeom>
          <a:ln>
            <a:gradFill flip="none" rotWithShape="1">
              <a:gsLst>
                <a:gs pos="0">
                  <a:srgbClr val="BFBFBF">
                    <a:alpha val="0"/>
                  </a:srgbClr>
                </a:gs>
                <a:gs pos="49000">
                  <a:schemeClr val="bg1">
                    <a:lumMod val="50000"/>
                  </a:schemeClr>
                </a:gs>
                <a:gs pos="64000">
                  <a:schemeClr val="bg1">
                    <a:lumMod val="50000"/>
                  </a:schemeClr>
                </a:gs>
                <a:gs pos="100000">
                  <a:srgbClr val="BFBFB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直接连接符 6"/>
          <p:cNvCxnSpPr/>
          <p:nvPr/>
        </p:nvCxnSpPr>
        <p:spPr>
          <a:xfrm>
            <a:off x="7157600" y="3919537"/>
            <a:ext cx="0" cy="1238250"/>
          </a:xfrm>
          <a:prstGeom prst="line">
            <a:avLst/>
          </a:prstGeom>
          <a:ln>
            <a:gradFill flip="none" rotWithShape="1">
              <a:gsLst>
                <a:gs pos="0">
                  <a:srgbClr val="BFBFBF">
                    <a:alpha val="0"/>
                  </a:srgbClr>
                </a:gs>
                <a:gs pos="49000">
                  <a:schemeClr val="bg1">
                    <a:lumMod val="50000"/>
                  </a:schemeClr>
                </a:gs>
                <a:gs pos="64000">
                  <a:schemeClr val="bg1">
                    <a:lumMod val="50000"/>
                  </a:schemeClr>
                </a:gs>
                <a:gs pos="100000">
                  <a:srgbClr val="BFBFB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连接符 7"/>
          <p:cNvCxnSpPr/>
          <p:nvPr/>
        </p:nvCxnSpPr>
        <p:spPr>
          <a:xfrm>
            <a:off x="9272930" y="3919537"/>
            <a:ext cx="0" cy="1238250"/>
          </a:xfrm>
          <a:prstGeom prst="line">
            <a:avLst/>
          </a:prstGeom>
          <a:ln>
            <a:gradFill flip="none" rotWithShape="1">
              <a:gsLst>
                <a:gs pos="0">
                  <a:srgbClr val="BFBFBF">
                    <a:alpha val="0"/>
                  </a:srgbClr>
                </a:gs>
                <a:gs pos="49000">
                  <a:schemeClr val="bg1">
                    <a:lumMod val="50000"/>
                  </a:schemeClr>
                </a:gs>
                <a:gs pos="64000">
                  <a:schemeClr val="bg1">
                    <a:lumMod val="50000"/>
                  </a:schemeClr>
                </a:gs>
                <a:gs pos="100000">
                  <a:srgbClr val="BFBFB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组合 34"/>
          <p:cNvGrpSpPr/>
          <p:nvPr/>
        </p:nvGrpSpPr>
        <p:grpSpPr>
          <a:xfrm>
            <a:off x="1119175" y="3486150"/>
            <a:ext cx="1500200" cy="2174556"/>
            <a:chOff x="1147750" y="3486150"/>
            <a:chExt cx="1500200" cy="2174556"/>
          </a:xfrm>
        </p:grpSpPr>
        <p:sp>
          <p:nvSpPr>
            <p:cNvPr id="1049072" name="矩形 9"/>
            <p:cNvSpPr/>
            <p:nvPr/>
          </p:nvSpPr>
          <p:spPr>
            <a:xfrm>
              <a:off x="1397794" y="4460794"/>
              <a:ext cx="1000111" cy="3359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73" name="矩形 10"/>
            <p:cNvSpPr/>
            <p:nvPr/>
          </p:nvSpPr>
          <p:spPr>
            <a:xfrm>
              <a:off x="1147750" y="4937725"/>
              <a:ext cx="1500200" cy="7229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74" name="椭圆 11"/>
            <p:cNvSpPr/>
            <p:nvPr/>
          </p:nvSpPr>
          <p:spPr>
            <a:xfrm>
              <a:off x="1520548" y="3486150"/>
              <a:ext cx="754602" cy="7546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1" name="组合 33"/>
          <p:cNvGrpSpPr/>
          <p:nvPr/>
        </p:nvGrpSpPr>
        <p:grpSpPr>
          <a:xfrm>
            <a:off x="3234505" y="3486150"/>
            <a:ext cx="1500200" cy="2174556"/>
            <a:chOff x="3202018" y="3486150"/>
            <a:chExt cx="1500200" cy="2174556"/>
          </a:xfrm>
        </p:grpSpPr>
        <p:sp>
          <p:nvSpPr>
            <p:cNvPr id="1049075" name="矩形 12"/>
            <p:cNvSpPr/>
            <p:nvPr/>
          </p:nvSpPr>
          <p:spPr>
            <a:xfrm>
              <a:off x="3452062" y="4460794"/>
              <a:ext cx="1000111" cy="3359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76" name="矩形 13"/>
            <p:cNvSpPr/>
            <p:nvPr/>
          </p:nvSpPr>
          <p:spPr>
            <a:xfrm>
              <a:off x="3202018" y="4937725"/>
              <a:ext cx="1500200" cy="7229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77" name="椭圆 14"/>
            <p:cNvSpPr/>
            <p:nvPr/>
          </p:nvSpPr>
          <p:spPr>
            <a:xfrm>
              <a:off x="3574816" y="3486150"/>
              <a:ext cx="754602" cy="7546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32"/>
          <p:cNvGrpSpPr/>
          <p:nvPr/>
        </p:nvGrpSpPr>
        <p:grpSpPr>
          <a:xfrm>
            <a:off x="5349835" y="3486150"/>
            <a:ext cx="1500200" cy="2174556"/>
            <a:chOff x="5345900" y="3486150"/>
            <a:chExt cx="1500200" cy="2174556"/>
          </a:xfrm>
        </p:grpSpPr>
        <p:sp>
          <p:nvSpPr>
            <p:cNvPr id="1049078" name="矩形 15"/>
            <p:cNvSpPr/>
            <p:nvPr/>
          </p:nvSpPr>
          <p:spPr>
            <a:xfrm>
              <a:off x="5595944" y="4460794"/>
              <a:ext cx="1000111" cy="3359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79" name="矩形 16"/>
            <p:cNvSpPr/>
            <p:nvPr/>
          </p:nvSpPr>
          <p:spPr>
            <a:xfrm>
              <a:off x="5345900" y="4937725"/>
              <a:ext cx="1500200" cy="7229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80" name="椭圆 17"/>
            <p:cNvSpPr/>
            <p:nvPr/>
          </p:nvSpPr>
          <p:spPr>
            <a:xfrm>
              <a:off x="5718698" y="3486150"/>
              <a:ext cx="754602" cy="7546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3" name="组合 31"/>
          <p:cNvGrpSpPr/>
          <p:nvPr/>
        </p:nvGrpSpPr>
        <p:grpSpPr>
          <a:xfrm>
            <a:off x="7465165" y="3486150"/>
            <a:ext cx="1500200" cy="2174556"/>
            <a:chOff x="7492635" y="3486150"/>
            <a:chExt cx="1500200" cy="2174556"/>
          </a:xfrm>
        </p:grpSpPr>
        <p:sp>
          <p:nvSpPr>
            <p:cNvPr id="1049081" name="矩形 18"/>
            <p:cNvSpPr/>
            <p:nvPr/>
          </p:nvSpPr>
          <p:spPr>
            <a:xfrm>
              <a:off x="7742679" y="4460794"/>
              <a:ext cx="1000111" cy="3359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82" name="矩形 19"/>
            <p:cNvSpPr/>
            <p:nvPr/>
          </p:nvSpPr>
          <p:spPr>
            <a:xfrm>
              <a:off x="7492635" y="4937725"/>
              <a:ext cx="1500200" cy="7229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83" name="椭圆 20"/>
            <p:cNvSpPr/>
            <p:nvPr/>
          </p:nvSpPr>
          <p:spPr>
            <a:xfrm>
              <a:off x="7865433" y="3486150"/>
              <a:ext cx="754602" cy="7546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4" name="组合 30"/>
          <p:cNvGrpSpPr/>
          <p:nvPr/>
        </p:nvGrpSpPr>
        <p:grpSpPr>
          <a:xfrm>
            <a:off x="9580497" y="3486150"/>
            <a:ext cx="1500200" cy="2174556"/>
            <a:chOff x="9609072" y="3486150"/>
            <a:chExt cx="1500200" cy="2174556"/>
          </a:xfrm>
        </p:grpSpPr>
        <p:sp>
          <p:nvSpPr>
            <p:cNvPr id="1049084" name="矩形 27"/>
            <p:cNvSpPr/>
            <p:nvPr/>
          </p:nvSpPr>
          <p:spPr>
            <a:xfrm>
              <a:off x="9859116" y="4460794"/>
              <a:ext cx="1000111" cy="3359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85" name="矩形 28"/>
            <p:cNvSpPr/>
            <p:nvPr/>
          </p:nvSpPr>
          <p:spPr>
            <a:xfrm>
              <a:off x="9609072" y="4937725"/>
              <a:ext cx="1500200" cy="7229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086" name="椭圆 29"/>
            <p:cNvSpPr/>
            <p:nvPr/>
          </p:nvSpPr>
          <p:spPr>
            <a:xfrm>
              <a:off x="9981870" y="3486150"/>
              <a:ext cx="754602" cy="7546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9087" name="矩形 36"/>
          <p:cNvSpPr/>
          <p:nvPr/>
        </p:nvSpPr>
        <p:spPr>
          <a:xfrm>
            <a:off x="3383528" y="1038942"/>
            <a:ext cx="5432812" cy="8589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8" name="椭圆 1"/>
          <p:cNvSpPr/>
          <p:nvPr/>
        </p:nvSpPr>
        <p:spPr>
          <a:xfrm>
            <a:off x="99300" y="796672"/>
            <a:ext cx="5392402" cy="5392401"/>
          </a:xfrm>
          <a:prstGeom prst="ellipse">
            <a:avLst/>
          </a:prstGeom>
          <a:noFill/>
          <a:ln w="6350">
            <a:solidFill>
              <a:srgbClr val="CFD8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89" name="椭圆 2"/>
          <p:cNvSpPr/>
          <p:nvPr/>
        </p:nvSpPr>
        <p:spPr>
          <a:xfrm>
            <a:off x="-9483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90" name="椭圆 5"/>
          <p:cNvSpPr/>
          <p:nvPr/>
        </p:nvSpPr>
        <p:spPr>
          <a:xfrm>
            <a:off x="1026788" y="1791863"/>
            <a:ext cx="3468634" cy="346863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091" name="椭圆 6"/>
          <p:cNvSpPr/>
          <p:nvPr/>
        </p:nvSpPr>
        <p:spPr>
          <a:xfrm>
            <a:off x="1120043" y="1885118"/>
            <a:ext cx="3282124" cy="328212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092" name="椭圆 7"/>
          <p:cNvSpPr/>
          <p:nvPr/>
        </p:nvSpPr>
        <p:spPr>
          <a:xfrm>
            <a:off x="6216620" y="3154345"/>
            <a:ext cx="619822" cy="619822"/>
          </a:xfrm>
          <a:prstGeom prst="ellipse">
            <a:avLst/>
          </a:prstGeom>
          <a:solidFill>
            <a:schemeClr val="bg1">
              <a:lumMod val="8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Montserrat Light" panose="00000400000000000000" pitchFamily="2" charset="0"/>
            </a:endParaRPr>
          </a:p>
        </p:txBody>
      </p:sp>
      <p:sp>
        <p:nvSpPr>
          <p:cNvPr id="1049093" name="椭圆 8"/>
          <p:cNvSpPr/>
          <p:nvPr/>
        </p:nvSpPr>
        <p:spPr>
          <a:xfrm>
            <a:off x="6061546" y="1992466"/>
            <a:ext cx="619822" cy="619822"/>
          </a:xfrm>
          <a:prstGeom prst="ellipse">
            <a:avLst/>
          </a:prstGeom>
          <a:solidFill>
            <a:schemeClr val="bg1">
              <a:lumMod val="8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Montserrat Light" panose="00000400000000000000" pitchFamily="2" charset="0"/>
            </a:endParaRPr>
          </a:p>
        </p:txBody>
      </p:sp>
      <p:sp>
        <p:nvSpPr>
          <p:cNvPr id="1049094" name="椭圆 9"/>
          <p:cNvSpPr/>
          <p:nvPr/>
        </p:nvSpPr>
        <p:spPr>
          <a:xfrm>
            <a:off x="6061546" y="4245713"/>
            <a:ext cx="619822" cy="619822"/>
          </a:xfrm>
          <a:prstGeom prst="ellipse">
            <a:avLst/>
          </a:prstGeom>
          <a:solidFill>
            <a:schemeClr val="bg1">
              <a:lumMod val="8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Montserrat Light" panose="00000400000000000000" pitchFamily="2" charset="0"/>
            </a:endParaRPr>
          </a:p>
        </p:txBody>
      </p:sp>
      <p:sp>
        <p:nvSpPr>
          <p:cNvPr id="1049095" name="椭圆 10"/>
          <p:cNvSpPr/>
          <p:nvPr/>
        </p:nvSpPr>
        <p:spPr>
          <a:xfrm>
            <a:off x="5546605" y="977682"/>
            <a:ext cx="619822" cy="619822"/>
          </a:xfrm>
          <a:prstGeom prst="ellipse">
            <a:avLst/>
          </a:prstGeom>
          <a:solidFill>
            <a:schemeClr val="bg1">
              <a:lumMod val="8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Montserrat Light" panose="00000400000000000000" pitchFamily="2" charset="0"/>
            </a:endParaRPr>
          </a:p>
        </p:txBody>
      </p:sp>
      <p:sp>
        <p:nvSpPr>
          <p:cNvPr id="1049096" name="椭圆 11"/>
          <p:cNvSpPr/>
          <p:nvPr/>
        </p:nvSpPr>
        <p:spPr>
          <a:xfrm>
            <a:off x="5546605" y="5260497"/>
            <a:ext cx="619822" cy="619822"/>
          </a:xfrm>
          <a:prstGeom prst="ellipse">
            <a:avLst/>
          </a:prstGeom>
          <a:solidFill>
            <a:schemeClr val="bg1">
              <a:lumMod val="8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Montserrat Light" panose="00000400000000000000" pitchFamily="2" charset="0"/>
            </a:endParaRPr>
          </a:p>
        </p:txBody>
      </p:sp>
      <p:sp>
        <p:nvSpPr>
          <p:cNvPr id="1049097" name="矩形 12"/>
          <p:cNvSpPr/>
          <p:nvPr/>
        </p:nvSpPr>
        <p:spPr>
          <a:xfrm>
            <a:off x="6347882" y="977683"/>
            <a:ext cx="4226560" cy="6198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98" name="矩形 13"/>
          <p:cNvSpPr/>
          <p:nvPr/>
        </p:nvSpPr>
        <p:spPr>
          <a:xfrm>
            <a:off x="6862823" y="1992467"/>
            <a:ext cx="4226560" cy="6198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99" name="矩形 14"/>
          <p:cNvSpPr/>
          <p:nvPr/>
        </p:nvSpPr>
        <p:spPr>
          <a:xfrm>
            <a:off x="7014885" y="3119089"/>
            <a:ext cx="4226560" cy="6198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00" name="矩形 15"/>
          <p:cNvSpPr/>
          <p:nvPr/>
        </p:nvSpPr>
        <p:spPr>
          <a:xfrm>
            <a:off x="6862823" y="4205319"/>
            <a:ext cx="4226560" cy="6198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01" name="矩形 16"/>
          <p:cNvSpPr/>
          <p:nvPr/>
        </p:nvSpPr>
        <p:spPr>
          <a:xfrm>
            <a:off x="6347882" y="5260498"/>
            <a:ext cx="4226560" cy="6198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02" name="矩形 21"/>
          <p:cNvSpPr/>
          <p:nvPr/>
        </p:nvSpPr>
        <p:spPr>
          <a:xfrm>
            <a:off x="1552497" y="2760565"/>
            <a:ext cx="2417215" cy="10136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03" name="矩形 22"/>
          <p:cNvSpPr/>
          <p:nvPr/>
        </p:nvSpPr>
        <p:spPr>
          <a:xfrm>
            <a:off x="1940809" y="4051483"/>
            <a:ext cx="1640592" cy="5216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4" name="任意多边形: 形状 6"/>
          <p:cNvSpPr/>
          <p:nvPr/>
        </p:nvSpPr>
        <p:spPr>
          <a:xfrm>
            <a:off x="146331" y="1607343"/>
            <a:ext cx="11493500" cy="3873500"/>
          </a:xfrm>
          <a:custGeom>
            <a:avLst/>
            <a:gdLst>
              <a:gd name="connsiteX0" fmla="*/ 0 w 11493500"/>
              <a:gd name="connsiteY0" fmla="*/ 3873500 h 3873500"/>
              <a:gd name="connsiteX1" fmla="*/ 1638300 w 11493500"/>
              <a:gd name="connsiteY1" fmla="*/ 2654300 h 3873500"/>
              <a:gd name="connsiteX2" fmla="*/ 4000500 w 11493500"/>
              <a:gd name="connsiteY2" fmla="*/ 2654300 h 3873500"/>
              <a:gd name="connsiteX3" fmla="*/ 6731000 w 11493500"/>
              <a:gd name="connsiteY3" fmla="*/ 1765300 h 3873500"/>
              <a:gd name="connsiteX4" fmla="*/ 9131300 w 11493500"/>
              <a:gd name="connsiteY4" fmla="*/ 1790700 h 3873500"/>
              <a:gd name="connsiteX5" fmla="*/ 11099800 w 11493500"/>
              <a:gd name="connsiteY5" fmla="*/ 342900 h 3873500"/>
              <a:gd name="connsiteX6" fmla="*/ 11493500 w 11493500"/>
              <a:gd name="connsiteY6" fmla="*/ 0 h 387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93500" h="3873500">
                <a:moveTo>
                  <a:pt x="0" y="3873500"/>
                </a:moveTo>
                <a:cubicBezTo>
                  <a:pt x="485775" y="3365500"/>
                  <a:pt x="971550" y="2857500"/>
                  <a:pt x="1638300" y="2654300"/>
                </a:cubicBezTo>
                <a:cubicBezTo>
                  <a:pt x="2305050" y="2451100"/>
                  <a:pt x="3151717" y="2802467"/>
                  <a:pt x="4000500" y="2654300"/>
                </a:cubicBezTo>
                <a:cubicBezTo>
                  <a:pt x="4849283" y="2506133"/>
                  <a:pt x="5875867" y="1909233"/>
                  <a:pt x="6731000" y="1765300"/>
                </a:cubicBezTo>
                <a:cubicBezTo>
                  <a:pt x="7586133" y="1621367"/>
                  <a:pt x="8403167" y="2027767"/>
                  <a:pt x="9131300" y="1790700"/>
                </a:cubicBezTo>
                <a:cubicBezTo>
                  <a:pt x="9859433" y="1553633"/>
                  <a:pt x="10706100" y="641350"/>
                  <a:pt x="11099800" y="342900"/>
                </a:cubicBezTo>
                <a:cubicBezTo>
                  <a:pt x="11493500" y="44450"/>
                  <a:pt x="11493500" y="22225"/>
                  <a:pt x="11493500" y="0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05" name="等腰三角形 19"/>
          <p:cNvSpPr/>
          <p:nvPr/>
        </p:nvSpPr>
        <p:spPr>
          <a:xfrm rot="2890968">
            <a:off x="11601355" y="1596822"/>
            <a:ext cx="76953" cy="63739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7" name="组合 38"/>
          <p:cNvGrpSpPr/>
          <p:nvPr/>
        </p:nvGrpSpPr>
        <p:grpSpPr>
          <a:xfrm>
            <a:off x="10173791" y="2779574"/>
            <a:ext cx="86253" cy="86253"/>
            <a:chOff x="1626904" y="4112215"/>
            <a:chExt cx="54326" cy="54326"/>
          </a:xfrm>
        </p:grpSpPr>
        <p:sp>
          <p:nvSpPr>
            <p:cNvPr id="1049106" name="椭圆 39"/>
            <p:cNvSpPr/>
            <p:nvPr/>
          </p:nvSpPr>
          <p:spPr>
            <a:xfrm>
              <a:off x="1626904" y="4112215"/>
              <a:ext cx="54326" cy="543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07" name="椭圆 40"/>
            <p:cNvSpPr/>
            <p:nvPr/>
          </p:nvSpPr>
          <p:spPr>
            <a:xfrm>
              <a:off x="1636412" y="4121723"/>
              <a:ext cx="35310" cy="3531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8" name="组合 41"/>
          <p:cNvGrpSpPr/>
          <p:nvPr/>
        </p:nvGrpSpPr>
        <p:grpSpPr>
          <a:xfrm>
            <a:off x="8020398" y="3385873"/>
            <a:ext cx="86253" cy="86253"/>
            <a:chOff x="1626904" y="4112215"/>
            <a:chExt cx="54326" cy="54326"/>
          </a:xfrm>
        </p:grpSpPr>
        <p:sp>
          <p:nvSpPr>
            <p:cNvPr id="1049108" name="椭圆 42"/>
            <p:cNvSpPr/>
            <p:nvPr/>
          </p:nvSpPr>
          <p:spPr>
            <a:xfrm>
              <a:off x="1626904" y="4112215"/>
              <a:ext cx="54326" cy="543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09" name="椭圆 43"/>
            <p:cNvSpPr/>
            <p:nvPr/>
          </p:nvSpPr>
          <p:spPr>
            <a:xfrm>
              <a:off x="1636412" y="4121723"/>
              <a:ext cx="35310" cy="3531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9" name="组合 44"/>
          <p:cNvGrpSpPr/>
          <p:nvPr/>
        </p:nvGrpSpPr>
        <p:grpSpPr>
          <a:xfrm>
            <a:off x="1560219" y="4282006"/>
            <a:ext cx="86253" cy="86253"/>
            <a:chOff x="1626904" y="4112215"/>
            <a:chExt cx="54326" cy="54326"/>
          </a:xfrm>
        </p:grpSpPr>
        <p:sp>
          <p:nvSpPr>
            <p:cNvPr id="1049110" name="椭圆 45"/>
            <p:cNvSpPr/>
            <p:nvPr/>
          </p:nvSpPr>
          <p:spPr>
            <a:xfrm>
              <a:off x="1626904" y="4112215"/>
              <a:ext cx="54326" cy="543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11" name="椭圆 46"/>
            <p:cNvSpPr/>
            <p:nvPr/>
          </p:nvSpPr>
          <p:spPr>
            <a:xfrm>
              <a:off x="1636412" y="4121723"/>
              <a:ext cx="35310" cy="3531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47"/>
          <p:cNvGrpSpPr/>
          <p:nvPr/>
        </p:nvGrpSpPr>
        <p:grpSpPr>
          <a:xfrm>
            <a:off x="3713612" y="4238872"/>
            <a:ext cx="86253" cy="86253"/>
            <a:chOff x="1626904" y="4112215"/>
            <a:chExt cx="54326" cy="54326"/>
          </a:xfrm>
        </p:grpSpPr>
        <p:sp>
          <p:nvSpPr>
            <p:cNvPr id="1049112" name="椭圆 48"/>
            <p:cNvSpPr/>
            <p:nvPr/>
          </p:nvSpPr>
          <p:spPr>
            <a:xfrm>
              <a:off x="1626904" y="4112215"/>
              <a:ext cx="54326" cy="543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13" name="椭圆 49"/>
            <p:cNvSpPr/>
            <p:nvPr/>
          </p:nvSpPr>
          <p:spPr>
            <a:xfrm>
              <a:off x="1636412" y="4121723"/>
              <a:ext cx="35310" cy="3531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1" name="组合 50"/>
          <p:cNvGrpSpPr/>
          <p:nvPr/>
        </p:nvGrpSpPr>
        <p:grpSpPr>
          <a:xfrm>
            <a:off x="5867005" y="3608872"/>
            <a:ext cx="86253" cy="86253"/>
            <a:chOff x="1626904" y="4112215"/>
            <a:chExt cx="54326" cy="54326"/>
          </a:xfrm>
        </p:grpSpPr>
        <p:sp>
          <p:nvSpPr>
            <p:cNvPr id="1049114" name="椭圆 51"/>
            <p:cNvSpPr/>
            <p:nvPr/>
          </p:nvSpPr>
          <p:spPr>
            <a:xfrm>
              <a:off x="1626904" y="4112215"/>
              <a:ext cx="54326" cy="543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15" name="椭圆 52"/>
            <p:cNvSpPr/>
            <p:nvPr/>
          </p:nvSpPr>
          <p:spPr>
            <a:xfrm>
              <a:off x="1636412" y="4121723"/>
              <a:ext cx="35310" cy="3531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9116" name="矩形 53"/>
          <p:cNvSpPr/>
          <p:nvPr/>
        </p:nvSpPr>
        <p:spPr>
          <a:xfrm>
            <a:off x="939800" y="495300"/>
            <a:ext cx="2489200" cy="673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17" name="矩形 54"/>
          <p:cNvSpPr/>
          <p:nvPr/>
        </p:nvSpPr>
        <p:spPr>
          <a:xfrm>
            <a:off x="939800" y="1292141"/>
            <a:ext cx="2489200" cy="3864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18" name="矩形 55"/>
          <p:cNvSpPr/>
          <p:nvPr/>
        </p:nvSpPr>
        <p:spPr>
          <a:xfrm>
            <a:off x="1054043" y="4815456"/>
            <a:ext cx="1098607" cy="3562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19" name="矩形 56"/>
          <p:cNvSpPr/>
          <p:nvPr/>
        </p:nvSpPr>
        <p:spPr>
          <a:xfrm>
            <a:off x="1054043" y="5353050"/>
            <a:ext cx="1857993" cy="7247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20" name="矩形 57"/>
          <p:cNvSpPr/>
          <p:nvPr/>
        </p:nvSpPr>
        <p:spPr>
          <a:xfrm>
            <a:off x="3082253" y="2693595"/>
            <a:ext cx="1098607" cy="3562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21" name="矩形 58"/>
          <p:cNvSpPr/>
          <p:nvPr/>
        </p:nvSpPr>
        <p:spPr>
          <a:xfrm>
            <a:off x="3082253" y="3231189"/>
            <a:ext cx="1857993" cy="7247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22" name="矩形 59"/>
          <p:cNvSpPr/>
          <p:nvPr/>
        </p:nvSpPr>
        <p:spPr>
          <a:xfrm>
            <a:off x="5475682" y="4118999"/>
            <a:ext cx="1098607" cy="3562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23" name="矩形 60"/>
          <p:cNvSpPr/>
          <p:nvPr/>
        </p:nvSpPr>
        <p:spPr>
          <a:xfrm>
            <a:off x="5475682" y="4656593"/>
            <a:ext cx="1857993" cy="7247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24" name="矩形 61"/>
          <p:cNvSpPr/>
          <p:nvPr/>
        </p:nvSpPr>
        <p:spPr>
          <a:xfrm>
            <a:off x="7333675" y="1888995"/>
            <a:ext cx="1098607" cy="3562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25" name="矩形 62"/>
          <p:cNvSpPr/>
          <p:nvPr/>
        </p:nvSpPr>
        <p:spPr>
          <a:xfrm>
            <a:off x="7333675" y="2426589"/>
            <a:ext cx="1857993" cy="7247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26" name="矩形 63"/>
          <p:cNvSpPr/>
          <p:nvPr/>
        </p:nvSpPr>
        <p:spPr>
          <a:xfrm>
            <a:off x="9883159" y="3338919"/>
            <a:ext cx="1098607" cy="3562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27" name="矩形 64"/>
          <p:cNvSpPr/>
          <p:nvPr/>
        </p:nvSpPr>
        <p:spPr>
          <a:xfrm>
            <a:off x="9883159" y="3876513"/>
            <a:ext cx="1857993" cy="7247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8" name="任意多边形: 形状 3"/>
          <p:cNvSpPr/>
          <p:nvPr/>
        </p:nvSpPr>
        <p:spPr>
          <a:xfrm>
            <a:off x="2" y="4628225"/>
            <a:ext cx="12191999" cy="2606779"/>
          </a:xfrm>
          <a:custGeom>
            <a:avLst/>
            <a:gdLst>
              <a:gd name="connsiteX0" fmla="*/ 6095999 w 12191999"/>
              <a:gd name="connsiteY0" fmla="*/ 0 h 2606779"/>
              <a:gd name="connsiteX1" fmla="*/ 11775992 w 12191999"/>
              <a:gd name="connsiteY1" fmla="*/ 858734 h 2606779"/>
              <a:gd name="connsiteX2" fmla="*/ 12191999 w 12191999"/>
              <a:gd name="connsiteY2" fmla="*/ 993796 h 2606779"/>
              <a:gd name="connsiteX3" fmla="*/ 12191999 w 12191999"/>
              <a:gd name="connsiteY3" fmla="*/ 2606779 h 2606779"/>
              <a:gd name="connsiteX4" fmla="*/ 0 w 12191999"/>
              <a:gd name="connsiteY4" fmla="*/ 2606779 h 2606779"/>
              <a:gd name="connsiteX5" fmla="*/ 0 w 12191999"/>
              <a:gd name="connsiteY5" fmla="*/ 993795 h 2606779"/>
              <a:gd name="connsiteX6" fmla="*/ 416005 w 12191999"/>
              <a:gd name="connsiteY6" fmla="*/ 858734 h 2606779"/>
              <a:gd name="connsiteX7" fmla="*/ 6095999 w 12191999"/>
              <a:gd name="connsiteY7" fmla="*/ 0 h 260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2606779">
                <a:moveTo>
                  <a:pt x="6095999" y="0"/>
                </a:moveTo>
                <a:cubicBezTo>
                  <a:pt x="8073952" y="0"/>
                  <a:pt x="9981684" y="300646"/>
                  <a:pt x="11775992" y="858734"/>
                </a:cubicBezTo>
                <a:lnTo>
                  <a:pt x="12191999" y="993796"/>
                </a:lnTo>
                <a:lnTo>
                  <a:pt x="12191999" y="2606779"/>
                </a:lnTo>
                <a:lnTo>
                  <a:pt x="0" y="2606779"/>
                </a:lnTo>
                <a:lnTo>
                  <a:pt x="0" y="993795"/>
                </a:lnTo>
                <a:lnTo>
                  <a:pt x="416005" y="858734"/>
                </a:lnTo>
                <a:cubicBezTo>
                  <a:pt x="2210314" y="300646"/>
                  <a:pt x="4118046" y="0"/>
                  <a:pt x="609599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129" name="任意多边形: 形状 5"/>
          <p:cNvSpPr/>
          <p:nvPr/>
        </p:nvSpPr>
        <p:spPr>
          <a:xfrm>
            <a:off x="-561974" y="4313800"/>
            <a:ext cx="13315948" cy="2847090"/>
          </a:xfrm>
          <a:custGeom>
            <a:avLst/>
            <a:gdLst>
              <a:gd name="connsiteX0" fmla="*/ 6095999 w 12191999"/>
              <a:gd name="connsiteY0" fmla="*/ 0 h 2606779"/>
              <a:gd name="connsiteX1" fmla="*/ 11775992 w 12191999"/>
              <a:gd name="connsiteY1" fmla="*/ 858734 h 2606779"/>
              <a:gd name="connsiteX2" fmla="*/ 12191999 w 12191999"/>
              <a:gd name="connsiteY2" fmla="*/ 993796 h 2606779"/>
              <a:gd name="connsiteX3" fmla="*/ 12191999 w 12191999"/>
              <a:gd name="connsiteY3" fmla="*/ 2606779 h 2606779"/>
              <a:gd name="connsiteX4" fmla="*/ 0 w 12191999"/>
              <a:gd name="connsiteY4" fmla="*/ 2606779 h 2606779"/>
              <a:gd name="connsiteX5" fmla="*/ 0 w 12191999"/>
              <a:gd name="connsiteY5" fmla="*/ 993795 h 2606779"/>
              <a:gd name="connsiteX6" fmla="*/ 416005 w 12191999"/>
              <a:gd name="connsiteY6" fmla="*/ 858734 h 2606779"/>
              <a:gd name="connsiteX7" fmla="*/ 6095999 w 12191999"/>
              <a:gd name="connsiteY7" fmla="*/ 0 h 260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2606779">
                <a:moveTo>
                  <a:pt x="6095999" y="0"/>
                </a:moveTo>
                <a:cubicBezTo>
                  <a:pt x="8073952" y="0"/>
                  <a:pt x="9981684" y="300646"/>
                  <a:pt x="11775992" y="858734"/>
                </a:cubicBezTo>
                <a:lnTo>
                  <a:pt x="12191999" y="993796"/>
                </a:lnTo>
                <a:lnTo>
                  <a:pt x="12191999" y="2606779"/>
                </a:lnTo>
                <a:lnTo>
                  <a:pt x="0" y="2606779"/>
                </a:lnTo>
                <a:lnTo>
                  <a:pt x="0" y="993795"/>
                </a:lnTo>
                <a:lnTo>
                  <a:pt x="416005" y="858734"/>
                </a:lnTo>
                <a:cubicBezTo>
                  <a:pt x="2210314" y="300646"/>
                  <a:pt x="4118046" y="0"/>
                  <a:pt x="6095999" y="0"/>
                </a:cubicBezTo>
                <a:close/>
              </a:path>
            </a:pathLst>
          </a:custGeom>
          <a:noFill/>
          <a:ln w="28575">
            <a:gradFill flip="none" rotWithShape="1">
              <a:gsLst>
                <a:gs pos="13000">
                  <a:srgbClr val="BFBFBF">
                    <a:alpha val="0"/>
                  </a:srgbClr>
                </a:gs>
                <a:gs pos="48000">
                  <a:srgbClr val="BFBFBF"/>
                </a:gs>
                <a:gs pos="87000">
                  <a:srgbClr val="BFBFBF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130" name="矩形 6"/>
          <p:cNvSpPr/>
          <p:nvPr/>
        </p:nvSpPr>
        <p:spPr>
          <a:xfrm>
            <a:off x="4792979" y="422169"/>
            <a:ext cx="2606042" cy="5212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3" name="组合 22"/>
          <p:cNvGrpSpPr/>
          <p:nvPr/>
        </p:nvGrpSpPr>
        <p:grpSpPr>
          <a:xfrm>
            <a:off x="801536" y="3225533"/>
            <a:ext cx="1607438" cy="888472"/>
            <a:chOff x="801536" y="2920733"/>
            <a:chExt cx="1607438" cy="888472"/>
          </a:xfrm>
        </p:grpSpPr>
        <p:sp>
          <p:nvSpPr>
            <p:cNvPr id="1049131" name="矩形 8"/>
            <p:cNvSpPr/>
            <p:nvPr/>
          </p:nvSpPr>
          <p:spPr>
            <a:xfrm>
              <a:off x="938090" y="2920733"/>
              <a:ext cx="1334330" cy="5212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32" name="矩形 9"/>
            <p:cNvSpPr/>
            <p:nvPr/>
          </p:nvSpPr>
          <p:spPr>
            <a:xfrm>
              <a:off x="801536" y="3572525"/>
              <a:ext cx="1607438" cy="2366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4" name="组合 24"/>
          <p:cNvGrpSpPr/>
          <p:nvPr/>
        </p:nvGrpSpPr>
        <p:grpSpPr>
          <a:xfrm>
            <a:off x="9783026" y="3225533"/>
            <a:ext cx="1607438" cy="888472"/>
            <a:chOff x="9783026" y="2920733"/>
            <a:chExt cx="1607438" cy="888472"/>
          </a:xfrm>
        </p:grpSpPr>
        <p:sp>
          <p:nvSpPr>
            <p:cNvPr id="1049133" name="矩形 10"/>
            <p:cNvSpPr/>
            <p:nvPr/>
          </p:nvSpPr>
          <p:spPr>
            <a:xfrm>
              <a:off x="9919580" y="2920733"/>
              <a:ext cx="1334330" cy="5212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34" name="矩形 11"/>
            <p:cNvSpPr/>
            <p:nvPr/>
          </p:nvSpPr>
          <p:spPr>
            <a:xfrm>
              <a:off x="9783026" y="3572525"/>
              <a:ext cx="1607438" cy="2366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5" name="组合 21"/>
          <p:cNvGrpSpPr/>
          <p:nvPr/>
        </p:nvGrpSpPr>
        <p:grpSpPr>
          <a:xfrm>
            <a:off x="3046908" y="2417461"/>
            <a:ext cx="1607438" cy="888472"/>
            <a:chOff x="3183462" y="2112661"/>
            <a:chExt cx="1607438" cy="888472"/>
          </a:xfrm>
        </p:grpSpPr>
        <p:sp>
          <p:nvSpPr>
            <p:cNvPr id="1049135" name="矩形 12"/>
            <p:cNvSpPr/>
            <p:nvPr/>
          </p:nvSpPr>
          <p:spPr>
            <a:xfrm>
              <a:off x="3320016" y="2112661"/>
              <a:ext cx="1334330" cy="5212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36" name="矩形 13"/>
            <p:cNvSpPr/>
            <p:nvPr/>
          </p:nvSpPr>
          <p:spPr>
            <a:xfrm>
              <a:off x="3183462" y="2764453"/>
              <a:ext cx="1607438" cy="2366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6" name="组合 23"/>
          <p:cNvGrpSpPr/>
          <p:nvPr/>
        </p:nvGrpSpPr>
        <p:grpSpPr>
          <a:xfrm>
            <a:off x="7537653" y="2417461"/>
            <a:ext cx="1607438" cy="888472"/>
            <a:chOff x="7401102" y="2112661"/>
            <a:chExt cx="1607438" cy="888472"/>
          </a:xfrm>
        </p:grpSpPr>
        <p:sp>
          <p:nvSpPr>
            <p:cNvPr id="1049137" name="矩形 16"/>
            <p:cNvSpPr/>
            <p:nvPr/>
          </p:nvSpPr>
          <p:spPr>
            <a:xfrm>
              <a:off x="7537656" y="2112661"/>
              <a:ext cx="1334330" cy="5212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38" name="矩形 17"/>
            <p:cNvSpPr/>
            <p:nvPr/>
          </p:nvSpPr>
          <p:spPr>
            <a:xfrm>
              <a:off x="7401102" y="2764453"/>
              <a:ext cx="1607438" cy="2366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20"/>
          <p:cNvGrpSpPr/>
          <p:nvPr/>
        </p:nvGrpSpPr>
        <p:grpSpPr>
          <a:xfrm>
            <a:off x="5292280" y="1929866"/>
            <a:ext cx="1607438" cy="888472"/>
            <a:chOff x="5292281" y="1625066"/>
            <a:chExt cx="1607438" cy="888472"/>
          </a:xfrm>
        </p:grpSpPr>
        <p:sp>
          <p:nvSpPr>
            <p:cNvPr id="1049139" name="矩形 18"/>
            <p:cNvSpPr/>
            <p:nvPr/>
          </p:nvSpPr>
          <p:spPr>
            <a:xfrm>
              <a:off x="5428835" y="1625066"/>
              <a:ext cx="1334330" cy="5212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40" name="矩形 19"/>
            <p:cNvSpPr/>
            <p:nvPr/>
          </p:nvSpPr>
          <p:spPr>
            <a:xfrm>
              <a:off x="5292281" y="2276858"/>
              <a:ext cx="1607438" cy="2366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8" name="组合 29"/>
          <p:cNvGrpSpPr/>
          <p:nvPr/>
        </p:nvGrpSpPr>
        <p:grpSpPr>
          <a:xfrm>
            <a:off x="1446090" y="4196425"/>
            <a:ext cx="319210" cy="794675"/>
            <a:chOff x="1446090" y="4196425"/>
            <a:chExt cx="319210" cy="1057697"/>
          </a:xfrm>
        </p:grpSpPr>
        <p:cxnSp>
          <p:nvCxnSpPr>
            <p:cNvPr id="3145755" name="直接连接符 26"/>
            <p:cNvCxnSpPr/>
            <p:nvPr/>
          </p:nvCxnSpPr>
          <p:spPr>
            <a:xfrm>
              <a:off x="1605695" y="4196425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6" name="直接连接符 27"/>
            <p:cNvCxnSpPr/>
            <p:nvPr/>
          </p:nvCxnSpPr>
          <p:spPr>
            <a:xfrm>
              <a:off x="1765300" y="4428622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7" name="直接连接符 28"/>
            <p:cNvCxnSpPr/>
            <p:nvPr/>
          </p:nvCxnSpPr>
          <p:spPr>
            <a:xfrm>
              <a:off x="1446090" y="4314322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组合 30"/>
          <p:cNvGrpSpPr/>
          <p:nvPr/>
        </p:nvGrpSpPr>
        <p:grpSpPr>
          <a:xfrm>
            <a:off x="3691022" y="3445011"/>
            <a:ext cx="319210" cy="794675"/>
            <a:chOff x="1446090" y="4196425"/>
            <a:chExt cx="319210" cy="1057697"/>
          </a:xfrm>
        </p:grpSpPr>
        <p:cxnSp>
          <p:nvCxnSpPr>
            <p:cNvPr id="3145758" name="直接连接符 31"/>
            <p:cNvCxnSpPr/>
            <p:nvPr/>
          </p:nvCxnSpPr>
          <p:spPr>
            <a:xfrm>
              <a:off x="1605695" y="4196425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9" name="直接连接符 32"/>
            <p:cNvCxnSpPr/>
            <p:nvPr/>
          </p:nvCxnSpPr>
          <p:spPr>
            <a:xfrm>
              <a:off x="1765300" y="4428622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0" name="直接连接符 33"/>
            <p:cNvCxnSpPr/>
            <p:nvPr/>
          </p:nvCxnSpPr>
          <p:spPr>
            <a:xfrm>
              <a:off x="1446090" y="4314322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组合 34"/>
          <p:cNvGrpSpPr/>
          <p:nvPr/>
        </p:nvGrpSpPr>
        <p:grpSpPr>
          <a:xfrm>
            <a:off x="5936395" y="2993116"/>
            <a:ext cx="319210" cy="794675"/>
            <a:chOff x="1446090" y="4196425"/>
            <a:chExt cx="319210" cy="1057697"/>
          </a:xfrm>
        </p:grpSpPr>
        <p:cxnSp>
          <p:nvCxnSpPr>
            <p:cNvPr id="3145761" name="直接连接符 35"/>
            <p:cNvCxnSpPr/>
            <p:nvPr/>
          </p:nvCxnSpPr>
          <p:spPr>
            <a:xfrm>
              <a:off x="1605695" y="4196425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2" name="直接连接符 36"/>
            <p:cNvCxnSpPr/>
            <p:nvPr/>
          </p:nvCxnSpPr>
          <p:spPr>
            <a:xfrm>
              <a:off x="1765300" y="4428622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3" name="直接连接符 37"/>
            <p:cNvCxnSpPr/>
            <p:nvPr/>
          </p:nvCxnSpPr>
          <p:spPr>
            <a:xfrm>
              <a:off x="1446090" y="4314322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38"/>
          <p:cNvGrpSpPr/>
          <p:nvPr/>
        </p:nvGrpSpPr>
        <p:grpSpPr>
          <a:xfrm>
            <a:off x="8181767" y="3427677"/>
            <a:ext cx="319210" cy="794675"/>
            <a:chOff x="1446090" y="4196425"/>
            <a:chExt cx="319210" cy="1057697"/>
          </a:xfrm>
        </p:grpSpPr>
        <p:cxnSp>
          <p:nvCxnSpPr>
            <p:cNvPr id="3145764" name="直接连接符 39"/>
            <p:cNvCxnSpPr/>
            <p:nvPr/>
          </p:nvCxnSpPr>
          <p:spPr>
            <a:xfrm>
              <a:off x="1605695" y="4196425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5" name="直接连接符 40"/>
            <p:cNvCxnSpPr/>
            <p:nvPr/>
          </p:nvCxnSpPr>
          <p:spPr>
            <a:xfrm>
              <a:off x="1765300" y="4428622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6" name="直接连接符 41"/>
            <p:cNvCxnSpPr/>
            <p:nvPr/>
          </p:nvCxnSpPr>
          <p:spPr>
            <a:xfrm>
              <a:off x="1446090" y="4314322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组合 42"/>
          <p:cNvGrpSpPr/>
          <p:nvPr/>
        </p:nvGrpSpPr>
        <p:grpSpPr>
          <a:xfrm>
            <a:off x="10427140" y="4196425"/>
            <a:ext cx="319210" cy="794675"/>
            <a:chOff x="1446090" y="4196425"/>
            <a:chExt cx="319210" cy="1057697"/>
          </a:xfrm>
        </p:grpSpPr>
        <p:cxnSp>
          <p:nvCxnSpPr>
            <p:cNvPr id="3145767" name="直接连接符 43"/>
            <p:cNvCxnSpPr/>
            <p:nvPr/>
          </p:nvCxnSpPr>
          <p:spPr>
            <a:xfrm>
              <a:off x="1605695" y="4196425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8" name="直接连接符 44"/>
            <p:cNvCxnSpPr/>
            <p:nvPr/>
          </p:nvCxnSpPr>
          <p:spPr>
            <a:xfrm>
              <a:off x="1765300" y="4428622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9" name="直接连接符 45"/>
            <p:cNvCxnSpPr/>
            <p:nvPr/>
          </p:nvCxnSpPr>
          <p:spPr>
            <a:xfrm>
              <a:off x="1446090" y="4314322"/>
              <a:ext cx="0" cy="82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alpha val="0"/>
                      <a:lumMod val="93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70" name="直接连接符 11"/>
          <p:cNvCxnSpPr/>
          <p:nvPr/>
        </p:nvCxnSpPr>
        <p:spPr>
          <a:xfrm>
            <a:off x="0" y="2007908"/>
            <a:ext cx="10557039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1" name="直接连接符 12"/>
          <p:cNvCxnSpPr/>
          <p:nvPr/>
        </p:nvCxnSpPr>
        <p:spPr>
          <a:xfrm>
            <a:off x="2994743" y="3556456"/>
            <a:ext cx="756229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2" name="直接连接符 13"/>
          <p:cNvCxnSpPr/>
          <p:nvPr/>
        </p:nvCxnSpPr>
        <p:spPr>
          <a:xfrm>
            <a:off x="3037082" y="5077330"/>
            <a:ext cx="91549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41" name="弧形 14"/>
          <p:cNvSpPr/>
          <p:nvPr/>
        </p:nvSpPr>
        <p:spPr>
          <a:xfrm>
            <a:off x="9914176" y="2007907"/>
            <a:ext cx="1285726" cy="1548548"/>
          </a:xfrm>
          <a:prstGeom prst="arc">
            <a:avLst>
              <a:gd name="adj1" fmla="val 16026436"/>
              <a:gd name="adj2" fmla="val 5524062"/>
            </a:avLst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42" name="弧形 15"/>
          <p:cNvSpPr/>
          <p:nvPr/>
        </p:nvSpPr>
        <p:spPr>
          <a:xfrm rot="10800000">
            <a:off x="2359023" y="3551410"/>
            <a:ext cx="1465263" cy="1528843"/>
          </a:xfrm>
          <a:prstGeom prst="arc">
            <a:avLst>
              <a:gd name="adj1" fmla="val 16401357"/>
              <a:gd name="adj2" fmla="val 5065752"/>
            </a:avLst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43" name="椭圆 18"/>
          <p:cNvSpPr/>
          <p:nvPr/>
        </p:nvSpPr>
        <p:spPr>
          <a:xfrm>
            <a:off x="1841635" y="1932529"/>
            <a:ext cx="150755" cy="150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44" name="椭圆 19"/>
          <p:cNvSpPr/>
          <p:nvPr/>
        </p:nvSpPr>
        <p:spPr>
          <a:xfrm>
            <a:off x="4056399" y="1932529"/>
            <a:ext cx="150755" cy="150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45" name="椭圆 20"/>
          <p:cNvSpPr/>
          <p:nvPr/>
        </p:nvSpPr>
        <p:spPr>
          <a:xfrm>
            <a:off x="6631770" y="1932529"/>
            <a:ext cx="150755" cy="150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46" name="椭圆 21"/>
          <p:cNvSpPr/>
          <p:nvPr/>
        </p:nvSpPr>
        <p:spPr>
          <a:xfrm>
            <a:off x="9205137" y="3467295"/>
            <a:ext cx="150755" cy="150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47" name="椭圆 22"/>
          <p:cNvSpPr/>
          <p:nvPr/>
        </p:nvSpPr>
        <p:spPr>
          <a:xfrm>
            <a:off x="6606441" y="3480927"/>
            <a:ext cx="150755" cy="150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48" name="椭圆 23"/>
          <p:cNvSpPr/>
          <p:nvPr/>
        </p:nvSpPr>
        <p:spPr>
          <a:xfrm>
            <a:off x="4023262" y="3475100"/>
            <a:ext cx="150755" cy="150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49" name="椭圆 24"/>
          <p:cNvSpPr/>
          <p:nvPr/>
        </p:nvSpPr>
        <p:spPr>
          <a:xfrm>
            <a:off x="4023262" y="4998999"/>
            <a:ext cx="150755" cy="150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50" name="椭圆 25"/>
          <p:cNvSpPr/>
          <p:nvPr/>
        </p:nvSpPr>
        <p:spPr>
          <a:xfrm>
            <a:off x="6606440" y="4998999"/>
            <a:ext cx="150755" cy="150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51" name="椭圆 26"/>
          <p:cNvSpPr/>
          <p:nvPr/>
        </p:nvSpPr>
        <p:spPr>
          <a:xfrm>
            <a:off x="9205137" y="4995564"/>
            <a:ext cx="150755" cy="150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52" name="椭圆 27"/>
          <p:cNvSpPr/>
          <p:nvPr/>
        </p:nvSpPr>
        <p:spPr>
          <a:xfrm>
            <a:off x="9205137" y="1932529"/>
            <a:ext cx="150755" cy="150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E7CDF"/>
              </a:solidFill>
            </a:endParaRPr>
          </a:p>
        </p:txBody>
      </p:sp>
      <p:sp>
        <p:nvSpPr>
          <p:cNvPr id="1049153" name="矩形 28"/>
          <p:cNvSpPr/>
          <p:nvPr/>
        </p:nvSpPr>
        <p:spPr>
          <a:xfrm>
            <a:off x="1845347" y="2173842"/>
            <a:ext cx="1192866" cy="397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54" name="矩形 33"/>
          <p:cNvSpPr/>
          <p:nvPr/>
        </p:nvSpPr>
        <p:spPr>
          <a:xfrm>
            <a:off x="4060111" y="2173842"/>
            <a:ext cx="1192866" cy="397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55" name="矩形 38"/>
          <p:cNvSpPr/>
          <p:nvPr/>
        </p:nvSpPr>
        <p:spPr>
          <a:xfrm>
            <a:off x="6635483" y="2173842"/>
            <a:ext cx="1192866" cy="397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56" name="矩形 43"/>
          <p:cNvSpPr/>
          <p:nvPr/>
        </p:nvSpPr>
        <p:spPr>
          <a:xfrm>
            <a:off x="9210855" y="2173842"/>
            <a:ext cx="1192866" cy="397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57" name="矩形 48"/>
          <p:cNvSpPr/>
          <p:nvPr/>
        </p:nvSpPr>
        <p:spPr>
          <a:xfrm>
            <a:off x="4060111" y="3764481"/>
            <a:ext cx="1192866" cy="397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58" name="矩形 53"/>
          <p:cNvSpPr/>
          <p:nvPr/>
        </p:nvSpPr>
        <p:spPr>
          <a:xfrm>
            <a:off x="6635483" y="3764481"/>
            <a:ext cx="1192866" cy="397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59" name="矩形 58"/>
          <p:cNvSpPr/>
          <p:nvPr/>
        </p:nvSpPr>
        <p:spPr>
          <a:xfrm>
            <a:off x="9210855" y="3764481"/>
            <a:ext cx="1192866" cy="397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60" name="矩形 63"/>
          <p:cNvSpPr/>
          <p:nvPr/>
        </p:nvSpPr>
        <p:spPr>
          <a:xfrm>
            <a:off x="4060111" y="5242443"/>
            <a:ext cx="1192866" cy="397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61" name="矩形 68"/>
          <p:cNvSpPr/>
          <p:nvPr/>
        </p:nvSpPr>
        <p:spPr>
          <a:xfrm>
            <a:off x="6635483" y="5242443"/>
            <a:ext cx="1192866" cy="397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62" name="矩形 73"/>
          <p:cNvSpPr/>
          <p:nvPr/>
        </p:nvSpPr>
        <p:spPr>
          <a:xfrm>
            <a:off x="9210855" y="5242443"/>
            <a:ext cx="1192866" cy="3979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63" name="矩形 78"/>
          <p:cNvSpPr/>
          <p:nvPr/>
        </p:nvSpPr>
        <p:spPr>
          <a:xfrm>
            <a:off x="4446348" y="443427"/>
            <a:ext cx="3299304" cy="710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64" name="矩形 81"/>
          <p:cNvSpPr/>
          <p:nvPr/>
        </p:nvSpPr>
        <p:spPr>
          <a:xfrm>
            <a:off x="1845347" y="2671437"/>
            <a:ext cx="1695740" cy="5766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65" name="矩形 82"/>
          <p:cNvSpPr/>
          <p:nvPr/>
        </p:nvSpPr>
        <p:spPr>
          <a:xfrm>
            <a:off x="4060111" y="2671437"/>
            <a:ext cx="1695740" cy="5766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66" name="矩形 83"/>
          <p:cNvSpPr/>
          <p:nvPr/>
        </p:nvSpPr>
        <p:spPr>
          <a:xfrm>
            <a:off x="6635483" y="2671437"/>
            <a:ext cx="1695740" cy="5766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67" name="矩形 84"/>
          <p:cNvSpPr/>
          <p:nvPr/>
        </p:nvSpPr>
        <p:spPr>
          <a:xfrm>
            <a:off x="9210855" y="2671437"/>
            <a:ext cx="1695740" cy="5766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68" name="矩形 85"/>
          <p:cNvSpPr/>
          <p:nvPr/>
        </p:nvSpPr>
        <p:spPr>
          <a:xfrm>
            <a:off x="4060111" y="4262076"/>
            <a:ext cx="1695740" cy="5766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69" name="矩形 86"/>
          <p:cNvSpPr/>
          <p:nvPr/>
        </p:nvSpPr>
        <p:spPr>
          <a:xfrm>
            <a:off x="6635483" y="4262076"/>
            <a:ext cx="1695740" cy="5766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70" name="矩形 87"/>
          <p:cNvSpPr/>
          <p:nvPr/>
        </p:nvSpPr>
        <p:spPr>
          <a:xfrm>
            <a:off x="9210855" y="4262076"/>
            <a:ext cx="1695740" cy="5766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71" name="矩形 88"/>
          <p:cNvSpPr/>
          <p:nvPr/>
        </p:nvSpPr>
        <p:spPr>
          <a:xfrm>
            <a:off x="4060111" y="5740038"/>
            <a:ext cx="1695740" cy="5766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72" name="矩形 89"/>
          <p:cNvSpPr/>
          <p:nvPr/>
        </p:nvSpPr>
        <p:spPr>
          <a:xfrm>
            <a:off x="6635483" y="5740038"/>
            <a:ext cx="1695740" cy="5766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173" name="矩形 90"/>
          <p:cNvSpPr/>
          <p:nvPr/>
        </p:nvSpPr>
        <p:spPr>
          <a:xfrm>
            <a:off x="9210855" y="5740038"/>
            <a:ext cx="1695740" cy="5766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4" name="矩形 1"/>
          <p:cNvSpPr/>
          <p:nvPr/>
        </p:nvSpPr>
        <p:spPr>
          <a:xfrm>
            <a:off x="0" y="1709737"/>
            <a:ext cx="12192000" cy="3438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5" name="组合 17"/>
          <p:cNvGrpSpPr/>
          <p:nvPr/>
        </p:nvGrpSpPr>
        <p:grpSpPr>
          <a:xfrm>
            <a:off x="628649" y="1990724"/>
            <a:ext cx="2257425" cy="1181101"/>
            <a:chOff x="933449" y="2066924"/>
            <a:chExt cx="2257425" cy="1181101"/>
          </a:xfrm>
        </p:grpSpPr>
        <p:sp>
          <p:nvSpPr>
            <p:cNvPr id="1049175" name="矩形 2"/>
            <p:cNvSpPr/>
            <p:nvPr/>
          </p:nvSpPr>
          <p:spPr>
            <a:xfrm>
              <a:off x="933450" y="2066924"/>
              <a:ext cx="1028700" cy="33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76" name="矩形 3"/>
            <p:cNvSpPr/>
            <p:nvPr/>
          </p:nvSpPr>
          <p:spPr>
            <a:xfrm>
              <a:off x="933449" y="2476499"/>
              <a:ext cx="2257425" cy="771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组合 16"/>
          <p:cNvGrpSpPr/>
          <p:nvPr/>
        </p:nvGrpSpPr>
        <p:grpSpPr>
          <a:xfrm>
            <a:off x="2365056" y="3743324"/>
            <a:ext cx="2257425" cy="1181101"/>
            <a:chOff x="2505074" y="3743324"/>
            <a:chExt cx="2257425" cy="1181101"/>
          </a:xfrm>
        </p:grpSpPr>
        <p:sp>
          <p:nvSpPr>
            <p:cNvPr id="1049177" name="矩形 4"/>
            <p:cNvSpPr/>
            <p:nvPr/>
          </p:nvSpPr>
          <p:spPr>
            <a:xfrm>
              <a:off x="2505075" y="3743324"/>
              <a:ext cx="1028700" cy="33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78" name="矩形 5"/>
            <p:cNvSpPr/>
            <p:nvPr/>
          </p:nvSpPr>
          <p:spPr>
            <a:xfrm>
              <a:off x="2505074" y="4152899"/>
              <a:ext cx="2257425" cy="771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7" name="组合 18"/>
          <p:cNvGrpSpPr/>
          <p:nvPr/>
        </p:nvGrpSpPr>
        <p:grpSpPr>
          <a:xfrm>
            <a:off x="4101463" y="1990724"/>
            <a:ext cx="2257425" cy="1181101"/>
            <a:chOff x="4567235" y="2066924"/>
            <a:chExt cx="2257425" cy="1181101"/>
          </a:xfrm>
        </p:grpSpPr>
        <p:sp>
          <p:nvSpPr>
            <p:cNvPr id="1049179" name="矩形 6"/>
            <p:cNvSpPr/>
            <p:nvPr/>
          </p:nvSpPr>
          <p:spPr>
            <a:xfrm>
              <a:off x="4567236" y="2066924"/>
              <a:ext cx="1028700" cy="33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80" name="矩形 7"/>
            <p:cNvSpPr/>
            <p:nvPr/>
          </p:nvSpPr>
          <p:spPr>
            <a:xfrm>
              <a:off x="4567235" y="2476499"/>
              <a:ext cx="2257425" cy="771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组合 15"/>
          <p:cNvGrpSpPr/>
          <p:nvPr/>
        </p:nvGrpSpPr>
        <p:grpSpPr>
          <a:xfrm>
            <a:off x="5837870" y="3743324"/>
            <a:ext cx="2257425" cy="1181101"/>
            <a:chOff x="6138860" y="3743324"/>
            <a:chExt cx="2257425" cy="1181101"/>
          </a:xfrm>
        </p:grpSpPr>
        <p:sp>
          <p:nvSpPr>
            <p:cNvPr id="1049181" name="矩形 8"/>
            <p:cNvSpPr/>
            <p:nvPr/>
          </p:nvSpPr>
          <p:spPr>
            <a:xfrm>
              <a:off x="6138861" y="3743324"/>
              <a:ext cx="1028700" cy="33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82" name="矩形 9"/>
            <p:cNvSpPr/>
            <p:nvPr/>
          </p:nvSpPr>
          <p:spPr>
            <a:xfrm>
              <a:off x="6138860" y="4152899"/>
              <a:ext cx="2257425" cy="771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9" name="组合 19"/>
          <p:cNvGrpSpPr/>
          <p:nvPr/>
        </p:nvGrpSpPr>
        <p:grpSpPr>
          <a:xfrm>
            <a:off x="7574277" y="1990724"/>
            <a:ext cx="2257425" cy="1181101"/>
            <a:chOff x="8043860" y="2066924"/>
            <a:chExt cx="2257425" cy="1181101"/>
          </a:xfrm>
        </p:grpSpPr>
        <p:sp>
          <p:nvSpPr>
            <p:cNvPr id="1049183" name="矩形 10"/>
            <p:cNvSpPr/>
            <p:nvPr/>
          </p:nvSpPr>
          <p:spPr>
            <a:xfrm>
              <a:off x="8043861" y="2066924"/>
              <a:ext cx="1028700" cy="33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84" name="矩形 11"/>
            <p:cNvSpPr/>
            <p:nvPr/>
          </p:nvSpPr>
          <p:spPr>
            <a:xfrm>
              <a:off x="8043860" y="2476499"/>
              <a:ext cx="2257425" cy="771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0" name="组合 14"/>
          <p:cNvGrpSpPr/>
          <p:nvPr/>
        </p:nvGrpSpPr>
        <p:grpSpPr>
          <a:xfrm>
            <a:off x="9310685" y="3743324"/>
            <a:ext cx="2257425" cy="1181101"/>
            <a:chOff x="9615485" y="3743324"/>
            <a:chExt cx="2257425" cy="1181101"/>
          </a:xfrm>
        </p:grpSpPr>
        <p:sp>
          <p:nvSpPr>
            <p:cNvPr id="1049185" name="矩形 12"/>
            <p:cNvSpPr/>
            <p:nvPr/>
          </p:nvSpPr>
          <p:spPr>
            <a:xfrm>
              <a:off x="9615486" y="3743324"/>
              <a:ext cx="1028700" cy="33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86" name="矩形 13"/>
            <p:cNvSpPr/>
            <p:nvPr/>
          </p:nvSpPr>
          <p:spPr>
            <a:xfrm>
              <a:off x="9615485" y="4152899"/>
              <a:ext cx="2257425" cy="771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73" name="直接箭头连接符 22"/>
          <p:cNvCxnSpPr/>
          <p:nvPr/>
        </p:nvCxnSpPr>
        <p:spPr>
          <a:xfrm>
            <a:off x="219075" y="3438525"/>
            <a:ext cx="1168717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26"/>
          <p:cNvGrpSpPr/>
          <p:nvPr/>
        </p:nvGrpSpPr>
        <p:grpSpPr>
          <a:xfrm>
            <a:off x="542685" y="3352561"/>
            <a:ext cx="171928" cy="171928"/>
            <a:chOff x="1790222" y="561974"/>
            <a:chExt cx="171928" cy="171928"/>
          </a:xfrm>
        </p:grpSpPr>
        <p:sp>
          <p:nvSpPr>
            <p:cNvPr id="1049187" name="椭圆 24"/>
            <p:cNvSpPr/>
            <p:nvPr/>
          </p:nvSpPr>
          <p:spPr>
            <a:xfrm>
              <a:off x="1790222" y="561974"/>
              <a:ext cx="171928" cy="171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88" name="椭圆 25"/>
            <p:cNvSpPr/>
            <p:nvPr/>
          </p:nvSpPr>
          <p:spPr>
            <a:xfrm>
              <a:off x="1834117" y="606979"/>
              <a:ext cx="83584" cy="83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2" name="组合 27"/>
          <p:cNvGrpSpPr/>
          <p:nvPr/>
        </p:nvGrpSpPr>
        <p:grpSpPr>
          <a:xfrm>
            <a:off x="2279092" y="3352561"/>
            <a:ext cx="171928" cy="171928"/>
            <a:chOff x="1790222" y="561974"/>
            <a:chExt cx="171928" cy="171928"/>
          </a:xfrm>
        </p:grpSpPr>
        <p:sp>
          <p:nvSpPr>
            <p:cNvPr id="1049189" name="椭圆 28"/>
            <p:cNvSpPr/>
            <p:nvPr/>
          </p:nvSpPr>
          <p:spPr>
            <a:xfrm>
              <a:off x="1790222" y="561974"/>
              <a:ext cx="171928" cy="171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90" name="椭圆 29"/>
            <p:cNvSpPr/>
            <p:nvPr/>
          </p:nvSpPr>
          <p:spPr>
            <a:xfrm>
              <a:off x="1834117" y="606979"/>
              <a:ext cx="83584" cy="83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3" name="组合 30"/>
          <p:cNvGrpSpPr/>
          <p:nvPr/>
        </p:nvGrpSpPr>
        <p:grpSpPr>
          <a:xfrm>
            <a:off x="4015499" y="3352561"/>
            <a:ext cx="171928" cy="171928"/>
            <a:chOff x="1790222" y="561974"/>
            <a:chExt cx="171928" cy="171928"/>
          </a:xfrm>
        </p:grpSpPr>
        <p:sp>
          <p:nvSpPr>
            <p:cNvPr id="1049191" name="椭圆 31"/>
            <p:cNvSpPr/>
            <p:nvPr/>
          </p:nvSpPr>
          <p:spPr>
            <a:xfrm>
              <a:off x="1790222" y="561974"/>
              <a:ext cx="171928" cy="171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92" name="椭圆 32"/>
            <p:cNvSpPr/>
            <p:nvPr/>
          </p:nvSpPr>
          <p:spPr>
            <a:xfrm>
              <a:off x="1834117" y="606979"/>
              <a:ext cx="83584" cy="83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4" name="组合 33"/>
          <p:cNvGrpSpPr/>
          <p:nvPr/>
        </p:nvGrpSpPr>
        <p:grpSpPr>
          <a:xfrm>
            <a:off x="5751906" y="3352561"/>
            <a:ext cx="171928" cy="171928"/>
            <a:chOff x="1790222" y="561974"/>
            <a:chExt cx="171928" cy="171928"/>
          </a:xfrm>
        </p:grpSpPr>
        <p:sp>
          <p:nvSpPr>
            <p:cNvPr id="1049193" name="椭圆 34"/>
            <p:cNvSpPr/>
            <p:nvPr/>
          </p:nvSpPr>
          <p:spPr>
            <a:xfrm>
              <a:off x="1790222" y="561974"/>
              <a:ext cx="171928" cy="171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94" name="椭圆 35"/>
            <p:cNvSpPr/>
            <p:nvPr/>
          </p:nvSpPr>
          <p:spPr>
            <a:xfrm>
              <a:off x="1834117" y="606979"/>
              <a:ext cx="83584" cy="83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5" name="组合 36"/>
          <p:cNvGrpSpPr/>
          <p:nvPr/>
        </p:nvGrpSpPr>
        <p:grpSpPr>
          <a:xfrm>
            <a:off x="7488314" y="3352561"/>
            <a:ext cx="171928" cy="171928"/>
            <a:chOff x="1790222" y="561974"/>
            <a:chExt cx="171928" cy="171928"/>
          </a:xfrm>
        </p:grpSpPr>
        <p:sp>
          <p:nvSpPr>
            <p:cNvPr id="1049195" name="椭圆 37"/>
            <p:cNvSpPr/>
            <p:nvPr/>
          </p:nvSpPr>
          <p:spPr>
            <a:xfrm>
              <a:off x="1790222" y="561974"/>
              <a:ext cx="171928" cy="171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96" name="椭圆 38"/>
            <p:cNvSpPr/>
            <p:nvPr/>
          </p:nvSpPr>
          <p:spPr>
            <a:xfrm>
              <a:off x="1834117" y="606979"/>
              <a:ext cx="83584" cy="83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" name="组合 39"/>
          <p:cNvGrpSpPr/>
          <p:nvPr/>
        </p:nvGrpSpPr>
        <p:grpSpPr>
          <a:xfrm>
            <a:off x="9224721" y="3352561"/>
            <a:ext cx="171928" cy="171928"/>
            <a:chOff x="1790222" y="561974"/>
            <a:chExt cx="171928" cy="171928"/>
          </a:xfrm>
        </p:grpSpPr>
        <p:sp>
          <p:nvSpPr>
            <p:cNvPr id="1049197" name="椭圆 40"/>
            <p:cNvSpPr/>
            <p:nvPr/>
          </p:nvSpPr>
          <p:spPr>
            <a:xfrm>
              <a:off x="1790222" y="561974"/>
              <a:ext cx="171928" cy="171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198" name="椭圆 41"/>
            <p:cNvSpPr/>
            <p:nvPr/>
          </p:nvSpPr>
          <p:spPr>
            <a:xfrm>
              <a:off x="1834117" y="606979"/>
              <a:ext cx="83584" cy="83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9" name="矩形 1"/>
          <p:cNvSpPr/>
          <p:nvPr/>
        </p:nvSpPr>
        <p:spPr>
          <a:xfrm>
            <a:off x="3011728" y="1"/>
            <a:ext cx="6168544" cy="6857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8" name="组合 5"/>
          <p:cNvGrpSpPr/>
          <p:nvPr/>
        </p:nvGrpSpPr>
        <p:grpSpPr>
          <a:xfrm>
            <a:off x="3520799" y="4924425"/>
            <a:ext cx="2257425" cy="1181101"/>
            <a:chOff x="2505074" y="3743324"/>
            <a:chExt cx="2257425" cy="1181101"/>
          </a:xfrm>
        </p:grpSpPr>
        <p:sp>
          <p:nvSpPr>
            <p:cNvPr id="1049200" name="矩形 6"/>
            <p:cNvSpPr/>
            <p:nvPr/>
          </p:nvSpPr>
          <p:spPr>
            <a:xfrm>
              <a:off x="2505075" y="3743324"/>
              <a:ext cx="1028700" cy="33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01" name="矩形 7"/>
            <p:cNvSpPr/>
            <p:nvPr/>
          </p:nvSpPr>
          <p:spPr>
            <a:xfrm>
              <a:off x="2505074" y="4152899"/>
              <a:ext cx="2257425" cy="771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9" name="组合 8"/>
          <p:cNvGrpSpPr/>
          <p:nvPr/>
        </p:nvGrpSpPr>
        <p:grpSpPr>
          <a:xfrm>
            <a:off x="3454146" y="1991955"/>
            <a:ext cx="2257425" cy="1181101"/>
            <a:chOff x="4567235" y="2066924"/>
            <a:chExt cx="2257425" cy="1181101"/>
          </a:xfrm>
        </p:grpSpPr>
        <p:sp>
          <p:nvSpPr>
            <p:cNvPr id="1049202" name="矩形 9"/>
            <p:cNvSpPr/>
            <p:nvPr/>
          </p:nvSpPr>
          <p:spPr>
            <a:xfrm>
              <a:off x="4567236" y="2066924"/>
              <a:ext cx="1028700" cy="33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03" name="矩形 10"/>
            <p:cNvSpPr/>
            <p:nvPr/>
          </p:nvSpPr>
          <p:spPr>
            <a:xfrm>
              <a:off x="4567235" y="2476499"/>
              <a:ext cx="2257425" cy="771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组合 11"/>
          <p:cNvGrpSpPr/>
          <p:nvPr/>
        </p:nvGrpSpPr>
        <p:grpSpPr>
          <a:xfrm>
            <a:off x="6578040" y="3458190"/>
            <a:ext cx="2257425" cy="1181101"/>
            <a:chOff x="6138860" y="3743324"/>
            <a:chExt cx="2257425" cy="1181101"/>
          </a:xfrm>
        </p:grpSpPr>
        <p:sp>
          <p:nvSpPr>
            <p:cNvPr id="1049204" name="矩形 12"/>
            <p:cNvSpPr/>
            <p:nvPr/>
          </p:nvSpPr>
          <p:spPr>
            <a:xfrm>
              <a:off x="6138861" y="3743324"/>
              <a:ext cx="1028700" cy="33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05" name="矩形 13"/>
            <p:cNvSpPr/>
            <p:nvPr/>
          </p:nvSpPr>
          <p:spPr>
            <a:xfrm>
              <a:off x="6138860" y="4152899"/>
              <a:ext cx="2257425" cy="771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14"/>
          <p:cNvGrpSpPr/>
          <p:nvPr/>
        </p:nvGrpSpPr>
        <p:grpSpPr>
          <a:xfrm>
            <a:off x="6509424" y="525720"/>
            <a:ext cx="2257425" cy="1181101"/>
            <a:chOff x="8043860" y="2066924"/>
            <a:chExt cx="2257425" cy="1181101"/>
          </a:xfrm>
        </p:grpSpPr>
        <p:sp>
          <p:nvSpPr>
            <p:cNvPr id="1049206" name="矩形 15"/>
            <p:cNvSpPr/>
            <p:nvPr/>
          </p:nvSpPr>
          <p:spPr>
            <a:xfrm>
              <a:off x="8043861" y="2066924"/>
              <a:ext cx="1028700" cy="33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07" name="矩形 16"/>
            <p:cNvSpPr/>
            <p:nvPr/>
          </p:nvSpPr>
          <p:spPr>
            <a:xfrm>
              <a:off x="8043860" y="2476499"/>
              <a:ext cx="2257425" cy="771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74" name="直接箭头连接符 20"/>
          <p:cNvCxnSpPr/>
          <p:nvPr/>
        </p:nvCxnSpPr>
        <p:spPr>
          <a:xfrm>
            <a:off x="6096000" y="275208"/>
            <a:ext cx="0" cy="62765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组合 24"/>
          <p:cNvGrpSpPr/>
          <p:nvPr/>
        </p:nvGrpSpPr>
        <p:grpSpPr>
          <a:xfrm>
            <a:off x="6022512" y="606443"/>
            <a:ext cx="171928" cy="171928"/>
            <a:chOff x="1790222" y="561974"/>
            <a:chExt cx="171928" cy="171928"/>
          </a:xfrm>
        </p:grpSpPr>
        <p:sp>
          <p:nvSpPr>
            <p:cNvPr id="1049208" name="椭圆 25"/>
            <p:cNvSpPr/>
            <p:nvPr/>
          </p:nvSpPr>
          <p:spPr>
            <a:xfrm>
              <a:off x="1790222" y="561974"/>
              <a:ext cx="171928" cy="171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09" name="椭圆 26"/>
            <p:cNvSpPr/>
            <p:nvPr/>
          </p:nvSpPr>
          <p:spPr>
            <a:xfrm>
              <a:off x="1834117" y="606979"/>
              <a:ext cx="83584" cy="83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3" name="组合 27"/>
          <p:cNvGrpSpPr/>
          <p:nvPr/>
        </p:nvGrpSpPr>
        <p:grpSpPr>
          <a:xfrm>
            <a:off x="6022512" y="2072678"/>
            <a:ext cx="171928" cy="171928"/>
            <a:chOff x="1790222" y="561974"/>
            <a:chExt cx="171928" cy="171928"/>
          </a:xfrm>
        </p:grpSpPr>
        <p:sp>
          <p:nvSpPr>
            <p:cNvPr id="1049210" name="椭圆 28"/>
            <p:cNvSpPr/>
            <p:nvPr/>
          </p:nvSpPr>
          <p:spPr>
            <a:xfrm>
              <a:off x="1790222" y="561974"/>
              <a:ext cx="171928" cy="171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11" name="椭圆 29"/>
            <p:cNvSpPr/>
            <p:nvPr/>
          </p:nvSpPr>
          <p:spPr>
            <a:xfrm>
              <a:off x="1834117" y="606979"/>
              <a:ext cx="83584" cy="83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4" name="组合 30"/>
          <p:cNvGrpSpPr/>
          <p:nvPr/>
        </p:nvGrpSpPr>
        <p:grpSpPr>
          <a:xfrm>
            <a:off x="6022512" y="3538913"/>
            <a:ext cx="171928" cy="171928"/>
            <a:chOff x="1790222" y="561974"/>
            <a:chExt cx="171928" cy="171928"/>
          </a:xfrm>
        </p:grpSpPr>
        <p:sp>
          <p:nvSpPr>
            <p:cNvPr id="1049212" name="椭圆 31"/>
            <p:cNvSpPr/>
            <p:nvPr/>
          </p:nvSpPr>
          <p:spPr>
            <a:xfrm>
              <a:off x="1790222" y="561974"/>
              <a:ext cx="171928" cy="171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13" name="椭圆 32"/>
            <p:cNvSpPr/>
            <p:nvPr/>
          </p:nvSpPr>
          <p:spPr>
            <a:xfrm>
              <a:off x="1834117" y="606979"/>
              <a:ext cx="83584" cy="83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5" name="组合 33"/>
          <p:cNvGrpSpPr/>
          <p:nvPr/>
        </p:nvGrpSpPr>
        <p:grpSpPr>
          <a:xfrm>
            <a:off x="6022512" y="5005148"/>
            <a:ext cx="171928" cy="171928"/>
            <a:chOff x="1790222" y="561974"/>
            <a:chExt cx="171928" cy="171928"/>
          </a:xfrm>
        </p:grpSpPr>
        <p:sp>
          <p:nvSpPr>
            <p:cNvPr id="1049214" name="椭圆 34"/>
            <p:cNvSpPr/>
            <p:nvPr/>
          </p:nvSpPr>
          <p:spPr>
            <a:xfrm>
              <a:off x="1790222" y="561974"/>
              <a:ext cx="171928" cy="171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15" name="椭圆 35"/>
            <p:cNvSpPr/>
            <p:nvPr/>
          </p:nvSpPr>
          <p:spPr>
            <a:xfrm>
              <a:off x="1834117" y="606979"/>
              <a:ext cx="83584" cy="83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2"/>
          <p:cNvPicPr>
            <a:picLocks noChangeAspect="1"/>
          </p:cNvPicPr>
          <p:nvPr/>
        </p:nvPicPr>
        <p:blipFill rotWithShape="1">
          <a:blip r:embed="rId1"/>
          <a:srcRect l="31318" t="9108" r="18357" b="446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9216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8000">
                <a:schemeClr val="bg1">
                  <a:alpha val="76000"/>
                </a:schemeClr>
              </a:gs>
              <a:gs pos="69000">
                <a:schemeClr val="bg1">
                  <a:alpha val="0"/>
                </a:schemeClr>
              </a:gs>
            </a:gsLst>
            <a:lin ang="33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17" name="矩形 35"/>
          <p:cNvSpPr/>
          <p:nvPr/>
        </p:nvSpPr>
        <p:spPr>
          <a:xfrm>
            <a:off x="915510" y="561513"/>
            <a:ext cx="1641259" cy="4594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18" name="矩形 36"/>
          <p:cNvSpPr/>
          <p:nvPr/>
        </p:nvSpPr>
        <p:spPr>
          <a:xfrm>
            <a:off x="915510" y="1118586"/>
            <a:ext cx="1641259" cy="2041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7" name="组合 50"/>
          <p:cNvGrpSpPr/>
          <p:nvPr/>
        </p:nvGrpSpPr>
        <p:grpSpPr>
          <a:xfrm>
            <a:off x="1233010" y="4202714"/>
            <a:ext cx="1641259" cy="1163036"/>
            <a:chOff x="1233010" y="4202714"/>
            <a:chExt cx="1641259" cy="1163036"/>
          </a:xfrm>
        </p:grpSpPr>
        <p:sp>
          <p:nvSpPr>
            <p:cNvPr id="1049219" name="矩形 37"/>
            <p:cNvSpPr/>
            <p:nvPr/>
          </p:nvSpPr>
          <p:spPr>
            <a:xfrm>
              <a:off x="1233011" y="4202714"/>
              <a:ext cx="1141890" cy="3059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20" name="矩形 38"/>
            <p:cNvSpPr/>
            <p:nvPr/>
          </p:nvSpPr>
          <p:spPr>
            <a:xfrm>
              <a:off x="1233010" y="4658063"/>
              <a:ext cx="1641259" cy="70768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8" name="组合 51"/>
          <p:cNvGrpSpPr/>
          <p:nvPr/>
        </p:nvGrpSpPr>
        <p:grpSpPr>
          <a:xfrm>
            <a:off x="3543996" y="3039678"/>
            <a:ext cx="1641259" cy="1163036"/>
            <a:chOff x="3417410" y="3039678"/>
            <a:chExt cx="1641259" cy="1163036"/>
          </a:xfrm>
        </p:grpSpPr>
        <p:sp>
          <p:nvSpPr>
            <p:cNvPr id="1049221" name="矩形 39"/>
            <p:cNvSpPr/>
            <p:nvPr/>
          </p:nvSpPr>
          <p:spPr>
            <a:xfrm>
              <a:off x="3417411" y="3039678"/>
              <a:ext cx="1141890" cy="3059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22" name="矩形 40"/>
            <p:cNvSpPr/>
            <p:nvPr/>
          </p:nvSpPr>
          <p:spPr>
            <a:xfrm>
              <a:off x="3417410" y="3495027"/>
              <a:ext cx="1641259" cy="70768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52"/>
          <p:cNvGrpSpPr/>
          <p:nvPr/>
        </p:nvGrpSpPr>
        <p:grpSpPr>
          <a:xfrm>
            <a:off x="5854982" y="2023678"/>
            <a:ext cx="1641259" cy="1163036"/>
            <a:chOff x="5786762" y="2023678"/>
            <a:chExt cx="1641259" cy="1163036"/>
          </a:xfrm>
        </p:grpSpPr>
        <p:sp>
          <p:nvSpPr>
            <p:cNvPr id="1049223" name="矩形 41"/>
            <p:cNvSpPr/>
            <p:nvPr/>
          </p:nvSpPr>
          <p:spPr>
            <a:xfrm>
              <a:off x="5786763" y="2023678"/>
              <a:ext cx="1141890" cy="3059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24" name="矩形 42"/>
            <p:cNvSpPr/>
            <p:nvPr/>
          </p:nvSpPr>
          <p:spPr>
            <a:xfrm>
              <a:off x="5786762" y="2479027"/>
              <a:ext cx="1641259" cy="70768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53"/>
          <p:cNvGrpSpPr/>
          <p:nvPr/>
        </p:nvGrpSpPr>
        <p:grpSpPr>
          <a:xfrm>
            <a:off x="8165969" y="775686"/>
            <a:ext cx="1641259" cy="1163036"/>
            <a:chOff x="7832140" y="775686"/>
            <a:chExt cx="1641259" cy="1163036"/>
          </a:xfrm>
        </p:grpSpPr>
        <p:sp>
          <p:nvSpPr>
            <p:cNvPr id="1049225" name="矩形 43"/>
            <p:cNvSpPr/>
            <p:nvPr/>
          </p:nvSpPr>
          <p:spPr>
            <a:xfrm>
              <a:off x="7832141" y="775686"/>
              <a:ext cx="1141890" cy="3059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26" name="矩形 44"/>
            <p:cNvSpPr/>
            <p:nvPr/>
          </p:nvSpPr>
          <p:spPr>
            <a:xfrm>
              <a:off x="7832140" y="1231035"/>
              <a:ext cx="1641259" cy="70768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1" name="组合 56"/>
          <p:cNvGrpSpPr/>
          <p:nvPr/>
        </p:nvGrpSpPr>
        <p:grpSpPr>
          <a:xfrm>
            <a:off x="960636" y="4306729"/>
            <a:ext cx="129540" cy="2109254"/>
            <a:chOff x="960636" y="4306729"/>
            <a:chExt cx="129540" cy="2109254"/>
          </a:xfrm>
        </p:grpSpPr>
        <p:cxnSp>
          <p:nvCxnSpPr>
            <p:cNvPr id="3145775" name="直接连接符 48"/>
            <p:cNvCxnSpPr/>
            <p:nvPr/>
          </p:nvCxnSpPr>
          <p:spPr>
            <a:xfrm>
              <a:off x="1025406" y="4355669"/>
              <a:ext cx="0" cy="2060314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227" name="椭圆 54"/>
            <p:cNvSpPr/>
            <p:nvPr/>
          </p:nvSpPr>
          <p:spPr>
            <a:xfrm>
              <a:off x="960636" y="4306729"/>
              <a:ext cx="129540" cy="1295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28" name="椭圆 55"/>
            <p:cNvSpPr/>
            <p:nvPr/>
          </p:nvSpPr>
          <p:spPr>
            <a:xfrm>
              <a:off x="994855" y="4340948"/>
              <a:ext cx="61102" cy="611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2" name="组合 57"/>
          <p:cNvGrpSpPr/>
          <p:nvPr/>
        </p:nvGrpSpPr>
        <p:grpSpPr>
          <a:xfrm>
            <a:off x="3264506" y="3148087"/>
            <a:ext cx="129540" cy="1863819"/>
            <a:chOff x="960636" y="4306729"/>
            <a:chExt cx="129540" cy="1863819"/>
          </a:xfrm>
        </p:grpSpPr>
        <p:cxnSp>
          <p:nvCxnSpPr>
            <p:cNvPr id="3145776" name="直接连接符 58"/>
            <p:cNvCxnSpPr/>
            <p:nvPr/>
          </p:nvCxnSpPr>
          <p:spPr>
            <a:xfrm>
              <a:off x="1025406" y="4355669"/>
              <a:ext cx="0" cy="1814879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229" name="椭圆 59"/>
            <p:cNvSpPr/>
            <p:nvPr/>
          </p:nvSpPr>
          <p:spPr>
            <a:xfrm>
              <a:off x="960636" y="4306729"/>
              <a:ext cx="129540" cy="1295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30" name="椭圆 60"/>
            <p:cNvSpPr/>
            <p:nvPr/>
          </p:nvSpPr>
          <p:spPr>
            <a:xfrm>
              <a:off x="994855" y="4340948"/>
              <a:ext cx="61102" cy="611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61"/>
          <p:cNvGrpSpPr/>
          <p:nvPr/>
        </p:nvGrpSpPr>
        <p:grpSpPr>
          <a:xfrm>
            <a:off x="5566614" y="2140965"/>
            <a:ext cx="129540" cy="1614289"/>
            <a:chOff x="960636" y="4306729"/>
            <a:chExt cx="129540" cy="1614289"/>
          </a:xfrm>
        </p:grpSpPr>
        <p:cxnSp>
          <p:nvCxnSpPr>
            <p:cNvPr id="3145777" name="直接连接符 62"/>
            <p:cNvCxnSpPr/>
            <p:nvPr/>
          </p:nvCxnSpPr>
          <p:spPr>
            <a:xfrm>
              <a:off x="1025406" y="4355669"/>
              <a:ext cx="0" cy="1565349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231" name="椭圆 63"/>
            <p:cNvSpPr/>
            <p:nvPr/>
          </p:nvSpPr>
          <p:spPr>
            <a:xfrm>
              <a:off x="960636" y="4306729"/>
              <a:ext cx="129540" cy="1295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32" name="椭圆 64"/>
            <p:cNvSpPr/>
            <p:nvPr/>
          </p:nvSpPr>
          <p:spPr>
            <a:xfrm>
              <a:off x="994855" y="4340948"/>
              <a:ext cx="61102" cy="611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4" name="组合 65"/>
          <p:cNvGrpSpPr/>
          <p:nvPr/>
        </p:nvGrpSpPr>
        <p:grpSpPr>
          <a:xfrm>
            <a:off x="7874809" y="884095"/>
            <a:ext cx="129540" cy="1445493"/>
            <a:chOff x="960636" y="4306729"/>
            <a:chExt cx="129540" cy="1445493"/>
          </a:xfrm>
        </p:grpSpPr>
        <p:cxnSp>
          <p:nvCxnSpPr>
            <p:cNvPr id="3145778" name="直接连接符 66"/>
            <p:cNvCxnSpPr/>
            <p:nvPr/>
          </p:nvCxnSpPr>
          <p:spPr>
            <a:xfrm>
              <a:off x="1025406" y="4355669"/>
              <a:ext cx="0" cy="1396553"/>
            </a:xfrm>
            <a:prstGeom prst="line">
              <a:avLst/>
            </a:prstGeom>
            <a:ln w="15875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233" name="椭圆 67"/>
            <p:cNvSpPr/>
            <p:nvPr/>
          </p:nvSpPr>
          <p:spPr>
            <a:xfrm>
              <a:off x="960636" y="4306729"/>
              <a:ext cx="129540" cy="1295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34" name="椭圆 68"/>
            <p:cNvSpPr/>
            <p:nvPr/>
          </p:nvSpPr>
          <p:spPr>
            <a:xfrm>
              <a:off x="994855" y="4340948"/>
              <a:ext cx="61102" cy="611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5" name="任意多边形: 形状 11"/>
          <p:cNvSpPr/>
          <p:nvPr/>
        </p:nvSpPr>
        <p:spPr>
          <a:xfrm>
            <a:off x="723900" y="1743074"/>
            <a:ext cx="10824980" cy="4057742"/>
          </a:xfrm>
          <a:custGeom>
            <a:avLst/>
            <a:gdLst>
              <a:gd name="connsiteX0" fmla="*/ 0 w 10824980"/>
              <a:gd name="connsiteY0" fmla="*/ 542926 h 4057742"/>
              <a:gd name="connsiteX1" fmla="*/ 1647825 w 10824980"/>
              <a:gd name="connsiteY1" fmla="*/ 1047751 h 4057742"/>
              <a:gd name="connsiteX2" fmla="*/ 3952875 w 10824980"/>
              <a:gd name="connsiteY2" fmla="*/ 1 h 4057742"/>
              <a:gd name="connsiteX3" fmla="*/ 6524625 w 10824980"/>
              <a:gd name="connsiteY3" fmla="*/ 1057276 h 4057742"/>
              <a:gd name="connsiteX4" fmla="*/ 8877300 w 10824980"/>
              <a:gd name="connsiteY4" fmla="*/ 76201 h 4057742"/>
              <a:gd name="connsiteX5" fmla="*/ 10658475 w 10824980"/>
              <a:gd name="connsiteY5" fmla="*/ 971551 h 4057742"/>
              <a:gd name="connsiteX6" fmla="*/ 10525125 w 10824980"/>
              <a:gd name="connsiteY6" fmla="*/ 2647951 h 4057742"/>
              <a:gd name="connsiteX7" fmla="*/ 8686800 w 10824980"/>
              <a:gd name="connsiteY7" fmla="*/ 2628901 h 4057742"/>
              <a:gd name="connsiteX8" fmla="*/ 6457950 w 10824980"/>
              <a:gd name="connsiteY8" fmla="*/ 4057651 h 4057742"/>
              <a:gd name="connsiteX9" fmla="*/ 4295775 w 10824980"/>
              <a:gd name="connsiteY9" fmla="*/ 2705101 h 4057742"/>
              <a:gd name="connsiteX10" fmla="*/ 1857375 w 10824980"/>
              <a:gd name="connsiteY10" fmla="*/ 3781426 h 4057742"/>
              <a:gd name="connsiteX11" fmla="*/ 19050 w 10824980"/>
              <a:gd name="connsiteY11" fmla="*/ 3276601 h 405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24980" h="4057742">
                <a:moveTo>
                  <a:pt x="0" y="542926"/>
                </a:moveTo>
                <a:cubicBezTo>
                  <a:pt x="494506" y="840582"/>
                  <a:pt x="989013" y="1138238"/>
                  <a:pt x="1647825" y="1047751"/>
                </a:cubicBezTo>
                <a:cubicBezTo>
                  <a:pt x="2306637" y="957264"/>
                  <a:pt x="3140075" y="-1586"/>
                  <a:pt x="3952875" y="1"/>
                </a:cubicBezTo>
                <a:cubicBezTo>
                  <a:pt x="4765675" y="1588"/>
                  <a:pt x="5703888" y="1044576"/>
                  <a:pt x="6524625" y="1057276"/>
                </a:cubicBezTo>
                <a:cubicBezTo>
                  <a:pt x="7345362" y="1069976"/>
                  <a:pt x="8188325" y="90488"/>
                  <a:pt x="8877300" y="76201"/>
                </a:cubicBezTo>
                <a:cubicBezTo>
                  <a:pt x="9566275" y="61914"/>
                  <a:pt x="10383838" y="542926"/>
                  <a:pt x="10658475" y="971551"/>
                </a:cubicBezTo>
                <a:cubicBezTo>
                  <a:pt x="10933112" y="1400176"/>
                  <a:pt x="10853737" y="2371726"/>
                  <a:pt x="10525125" y="2647951"/>
                </a:cubicBezTo>
                <a:cubicBezTo>
                  <a:pt x="10196513" y="2924176"/>
                  <a:pt x="9364663" y="2393951"/>
                  <a:pt x="8686800" y="2628901"/>
                </a:cubicBezTo>
                <a:cubicBezTo>
                  <a:pt x="8008938" y="2863851"/>
                  <a:pt x="7189787" y="4044951"/>
                  <a:pt x="6457950" y="4057651"/>
                </a:cubicBezTo>
                <a:cubicBezTo>
                  <a:pt x="5726113" y="4070351"/>
                  <a:pt x="5062537" y="2751138"/>
                  <a:pt x="4295775" y="2705101"/>
                </a:cubicBezTo>
                <a:cubicBezTo>
                  <a:pt x="3529013" y="2659064"/>
                  <a:pt x="2570162" y="3686176"/>
                  <a:pt x="1857375" y="3781426"/>
                </a:cubicBezTo>
                <a:cubicBezTo>
                  <a:pt x="1144588" y="3876676"/>
                  <a:pt x="581819" y="3576638"/>
                  <a:pt x="19050" y="3276601"/>
                </a:cubicBez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36" name="矩形 3"/>
          <p:cNvSpPr/>
          <p:nvPr/>
        </p:nvSpPr>
        <p:spPr>
          <a:xfrm>
            <a:off x="1657350" y="1438275"/>
            <a:ext cx="1571625" cy="2190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37" name="矩形 4"/>
          <p:cNvSpPr/>
          <p:nvPr/>
        </p:nvSpPr>
        <p:spPr>
          <a:xfrm>
            <a:off x="4100512" y="714375"/>
            <a:ext cx="1571625" cy="2190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38" name="矩形 5"/>
          <p:cNvSpPr/>
          <p:nvPr/>
        </p:nvSpPr>
        <p:spPr>
          <a:xfrm>
            <a:off x="1657350" y="4200525"/>
            <a:ext cx="1571625" cy="2190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39" name="矩形 6"/>
          <p:cNvSpPr/>
          <p:nvPr/>
        </p:nvSpPr>
        <p:spPr>
          <a:xfrm>
            <a:off x="4100512" y="3476625"/>
            <a:ext cx="1571625" cy="2190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40" name="矩形 7"/>
          <p:cNvSpPr/>
          <p:nvPr/>
        </p:nvSpPr>
        <p:spPr>
          <a:xfrm>
            <a:off x="6519863" y="1438275"/>
            <a:ext cx="1571625" cy="2190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41" name="矩形 8"/>
          <p:cNvSpPr/>
          <p:nvPr/>
        </p:nvSpPr>
        <p:spPr>
          <a:xfrm>
            <a:off x="8963025" y="714375"/>
            <a:ext cx="1571625" cy="2190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42" name="矩形 9"/>
          <p:cNvSpPr/>
          <p:nvPr/>
        </p:nvSpPr>
        <p:spPr>
          <a:xfrm>
            <a:off x="6519863" y="4200525"/>
            <a:ext cx="1571625" cy="2190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43" name="矩形 10"/>
          <p:cNvSpPr/>
          <p:nvPr/>
        </p:nvSpPr>
        <p:spPr>
          <a:xfrm>
            <a:off x="8963025" y="3476625"/>
            <a:ext cx="1571625" cy="2190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14"/>
          <p:cNvGrpSpPr/>
          <p:nvPr/>
        </p:nvGrpSpPr>
        <p:grpSpPr>
          <a:xfrm>
            <a:off x="661987" y="2228850"/>
            <a:ext cx="123826" cy="123826"/>
            <a:chOff x="661987" y="2228850"/>
            <a:chExt cx="123826" cy="123826"/>
          </a:xfrm>
        </p:grpSpPr>
        <p:sp>
          <p:nvSpPr>
            <p:cNvPr id="1049244" name="椭圆 12"/>
            <p:cNvSpPr/>
            <p:nvPr/>
          </p:nvSpPr>
          <p:spPr>
            <a:xfrm>
              <a:off x="661987" y="2228850"/>
              <a:ext cx="123826" cy="1238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45" name="椭圆 13"/>
            <p:cNvSpPr/>
            <p:nvPr/>
          </p:nvSpPr>
          <p:spPr>
            <a:xfrm>
              <a:off x="690562" y="2257425"/>
              <a:ext cx="66676" cy="666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7" name="组合 15"/>
          <p:cNvGrpSpPr/>
          <p:nvPr/>
        </p:nvGrpSpPr>
        <p:grpSpPr>
          <a:xfrm>
            <a:off x="661987" y="4967287"/>
            <a:ext cx="123826" cy="123826"/>
            <a:chOff x="661987" y="2228850"/>
            <a:chExt cx="123826" cy="123826"/>
          </a:xfrm>
        </p:grpSpPr>
        <p:sp>
          <p:nvSpPr>
            <p:cNvPr id="1049246" name="椭圆 16"/>
            <p:cNvSpPr/>
            <p:nvPr/>
          </p:nvSpPr>
          <p:spPr>
            <a:xfrm>
              <a:off x="661987" y="2228850"/>
              <a:ext cx="123826" cy="1238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247" name="椭圆 17"/>
            <p:cNvSpPr/>
            <p:nvPr/>
          </p:nvSpPr>
          <p:spPr>
            <a:xfrm>
              <a:off x="690562" y="2257425"/>
              <a:ext cx="66676" cy="666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9248" name="矩形 18"/>
          <p:cNvSpPr/>
          <p:nvPr/>
        </p:nvSpPr>
        <p:spPr>
          <a:xfrm>
            <a:off x="1852612" y="1743074"/>
            <a:ext cx="619125" cy="2762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49" name="矩形 19"/>
          <p:cNvSpPr/>
          <p:nvPr/>
        </p:nvSpPr>
        <p:spPr>
          <a:xfrm>
            <a:off x="1852612" y="2119311"/>
            <a:ext cx="1147763" cy="3810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50" name="矩形 20"/>
          <p:cNvSpPr/>
          <p:nvPr/>
        </p:nvSpPr>
        <p:spPr>
          <a:xfrm>
            <a:off x="4300537" y="965199"/>
            <a:ext cx="619125" cy="2762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51" name="矩形 21"/>
          <p:cNvSpPr/>
          <p:nvPr/>
        </p:nvSpPr>
        <p:spPr>
          <a:xfrm>
            <a:off x="4300537" y="1341436"/>
            <a:ext cx="1147763" cy="3810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52" name="矩形 22"/>
          <p:cNvSpPr/>
          <p:nvPr/>
        </p:nvSpPr>
        <p:spPr>
          <a:xfrm>
            <a:off x="1852612" y="4603002"/>
            <a:ext cx="619125" cy="2762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53" name="矩形 23"/>
          <p:cNvSpPr/>
          <p:nvPr/>
        </p:nvSpPr>
        <p:spPr>
          <a:xfrm>
            <a:off x="1852612" y="4979239"/>
            <a:ext cx="1147763" cy="3810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54" name="矩形 24"/>
          <p:cNvSpPr/>
          <p:nvPr/>
        </p:nvSpPr>
        <p:spPr>
          <a:xfrm>
            <a:off x="4300537" y="3825127"/>
            <a:ext cx="619125" cy="2762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55" name="矩形 25"/>
          <p:cNvSpPr/>
          <p:nvPr/>
        </p:nvSpPr>
        <p:spPr>
          <a:xfrm>
            <a:off x="4300537" y="4201364"/>
            <a:ext cx="1147763" cy="3810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56" name="矩形 26"/>
          <p:cNvSpPr/>
          <p:nvPr/>
        </p:nvSpPr>
        <p:spPr>
          <a:xfrm>
            <a:off x="6765109" y="1743074"/>
            <a:ext cx="619125" cy="2762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57" name="矩形 27"/>
          <p:cNvSpPr/>
          <p:nvPr/>
        </p:nvSpPr>
        <p:spPr>
          <a:xfrm>
            <a:off x="6765109" y="2119311"/>
            <a:ext cx="1147763" cy="3810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58" name="矩形 28"/>
          <p:cNvSpPr/>
          <p:nvPr/>
        </p:nvSpPr>
        <p:spPr>
          <a:xfrm>
            <a:off x="9213034" y="965199"/>
            <a:ext cx="619125" cy="2762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59" name="矩形 29"/>
          <p:cNvSpPr/>
          <p:nvPr/>
        </p:nvSpPr>
        <p:spPr>
          <a:xfrm>
            <a:off x="9213034" y="1341436"/>
            <a:ext cx="1147763" cy="3810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60" name="矩形 30"/>
          <p:cNvSpPr/>
          <p:nvPr/>
        </p:nvSpPr>
        <p:spPr>
          <a:xfrm>
            <a:off x="6765109" y="4603002"/>
            <a:ext cx="619125" cy="2762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61" name="矩形 31"/>
          <p:cNvSpPr/>
          <p:nvPr/>
        </p:nvSpPr>
        <p:spPr>
          <a:xfrm>
            <a:off x="6765109" y="4979239"/>
            <a:ext cx="1147763" cy="3810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62" name="矩形 32"/>
          <p:cNvSpPr/>
          <p:nvPr/>
        </p:nvSpPr>
        <p:spPr>
          <a:xfrm>
            <a:off x="9213034" y="3825127"/>
            <a:ext cx="619125" cy="2762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63" name="矩形 33"/>
          <p:cNvSpPr/>
          <p:nvPr/>
        </p:nvSpPr>
        <p:spPr>
          <a:xfrm>
            <a:off x="9213034" y="4201364"/>
            <a:ext cx="1147763" cy="3810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64" name="矩形 34"/>
          <p:cNvSpPr/>
          <p:nvPr/>
        </p:nvSpPr>
        <p:spPr>
          <a:xfrm>
            <a:off x="690562" y="297656"/>
            <a:ext cx="1481138" cy="5501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矩形: 圆角 3"/>
          <p:cNvSpPr/>
          <p:nvPr/>
        </p:nvSpPr>
        <p:spPr>
          <a:xfrm rot="20610464">
            <a:off x="-311652" y="-5453354"/>
            <a:ext cx="15942956" cy="10175286"/>
          </a:xfrm>
          <a:prstGeom prst="roundRect">
            <a:avLst>
              <a:gd name="adj" fmla="val 1852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3" name="矩形 1"/>
          <p:cNvSpPr/>
          <p:nvPr/>
        </p:nvSpPr>
        <p:spPr>
          <a:xfrm>
            <a:off x="1485900" y="1445336"/>
            <a:ext cx="4941869" cy="12817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4" name="矩形 2"/>
          <p:cNvSpPr/>
          <p:nvPr/>
        </p:nvSpPr>
        <p:spPr>
          <a:xfrm>
            <a:off x="1485900" y="3164780"/>
            <a:ext cx="2393879" cy="506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5" name="矩形 8"/>
          <p:cNvSpPr/>
          <p:nvPr/>
        </p:nvSpPr>
        <p:spPr>
          <a:xfrm>
            <a:off x="1485900" y="5032162"/>
            <a:ext cx="1009878" cy="330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5" name="矩形 1"/>
          <p:cNvSpPr/>
          <p:nvPr/>
        </p:nvSpPr>
        <p:spPr>
          <a:xfrm>
            <a:off x="1358899" y="1788160"/>
            <a:ext cx="2346114" cy="7772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66" name="矩形 2"/>
          <p:cNvSpPr/>
          <p:nvPr/>
        </p:nvSpPr>
        <p:spPr>
          <a:xfrm>
            <a:off x="1358899" y="2896447"/>
            <a:ext cx="4044527" cy="5325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67" name="矩形 3"/>
          <p:cNvSpPr/>
          <p:nvPr/>
        </p:nvSpPr>
        <p:spPr>
          <a:xfrm>
            <a:off x="1358899" y="3760047"/>
            <a:ext cx="4044527" cy="1482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68" name="任意多边形: 形状 17"/>
          <p:cNvSpPr/>
          <p:nvPr/>
        </p:nvSpPr>
        <p:spPr>
          <a:xfrm>
            <a:off x="6113223" y="1788160"/>
            <a:ext cx="6078779" cy="5069840"/>
          </a:xfrm>
          <a:custGeom>
            <a:avLst/>
            <a:gdLst>
              <a:gd name="connsiteX0" fmla="*/ 5467485 w 6078779"/>
              <a:gd name="connsiteY0" fmla="*/ 0 h 5069840"/>
              <a:gd name="connsiteX1" fmla="*/ 6028264 w 6078779"/>
              <a:gd name="connsiteY1" fmla="*/ 28317 h 5069840"/>
              <a:gd name="connsiteX2" fmla="*/ 6078779 w 6078779"/>
              <a:gd name="connsiteY2" fmla="*/ 34736 h 5069840"/>
              <a:gd name="connsiteX3" fmla="*/ 6078779 w 6078779"/>
              <a:gd name="connsiteY3" fmla="*/ 5069840 h 5069840"/>
              <a:gd name="connsiteX4" fmla="*/ 0 w 6078779"/>
              <a:gd name="connsiteY4" fmla="*/ 5069840 h 5069840"/>
              <a:gd name="connsiteX5" fmla="*/ 11095 w 6078779"/>
              <a:gd name="connsiteY5" fmla="*/ 4923928 h 5069840"/>
              <a:gd name="connsiteX6" fmla="*/ 5467485 w 6078779"/>
              <a:gd name="connsiteY6" fmla="*/ 0 h 506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8779" h="5069840">
                <a:moveTo>
                  <a:pt x="5467485" y="0"/>
                </a:moveTo>
                <a:cubicBezTo>
                  <a:pt x="5656805" y="0"/>
                  <a:pt x="5843885" y="9592"/>
                  <a:pt x="6028264" y="28317"/>
                </a:cubicBezTo>
                <a:lnTo>
                  <a:pt x="6078779" y="34736"/>
                </a:lnTo>
                <a:lnTo>
                  <a:pt x="6078779" y="5069840"/>
                </a:lnTo>
                <a:lnTo>
                  <a:pt x="0" y="5069840"/>
                </a:lnTo>
                <a:lnTo>
                  <a:pt x="11095" y="4923928"/>
                </a:lnTo>
                <a:cubicBezTo>
                  <a:pt x="291967" y="2158231"/>
                  <a:pt x="2627685" y="0"/>
                  <a:pt x="546748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097155" name="图片 11"/>
          <p:cNvPicPr>
            <a:picLocks noChangeAspect="1"/>
          </p:cNvPicPr>
          <p:nvPr/>
        </p:nvPicPr>
        <p:blipFill rotWithShape="1">
          <a:blip r:embed="rId1"/>
          <a:srcRect b="12584"/>
          <a:stretch>
            <a:fillRect/>
          </a:stretch>
        </p:blipFill>
        <p:spPr>
          <a:xfrm>
            <a:off x="5714426" y="477734"/>
            <a:ext cx="5927936" cy="638026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9" name="平行四边形 9"/>
          <p:cNvSpPr/>
          <p:nvPr/>
        </p:nvSpPr>
        <p:spPr>
          <a:xfrm flipH="1">
            <a:off x="426145" y="0"/>
            <a:ext cx="5734050" cy="6858000"/>
          </a:xfrm>
          <a:prstGeom prst="parallelogram">
            <a:avLst>
              <a:gd name="adj" fmla="val 3134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6" name="图片 2"/>
          <p:cNvPicPr>
            <a:picLocks noChangeAspect="1"/>
          </p:cNvPicPr>
          <p:nvPr/>
        </p:nvPicPr>
        <p:blipFill rotWithShape="1">
          <a:blip r:embed="rId1"/>
          <a:srcRect l="15354" t="13922" r="15354" b="9914"/>
          <a:stretch>
            <a:fillRect/>
          </a:stretch>
        </p:blipFill>
        <p:spPr>
          <a:xfrm>
            <a:off x="819151" y="342899"/>
            <a:ext cx="4948038" cy="6515101"/>
          </a:xfrm>
          <a:prstGeom prst="rect">
            <a:avLst/>
          </a:prstGeom>
        </p:spPr>
      </p:pic>
      <p:sp>
        <p:nvSpPr>
          <p:cNvPr id="1049270" name="矩形 13"/>
          <p:cNvSpPr/>
          <p:nvPr/>
        </p:nvSpPr>
        <p:spPr>
          <a:xfrm>
            <a:off x="7235128" y="1788160"/>
            <a:ext cx="2346114" cy="7772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71" name="矩形 15"/>
          <p:cNvSpPr/>
          <p:nvPr/>
        </p:nvSpPr>
        <p:spPr>
          <a:xfrm>
            <a:off x="7235128" y="2896447"/>
            <a:ext cx="4044527" cy="5325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72" name="矩形 17"/>
          <p:cNvSpPr/>
          <p:nvPr/>
        </p:nvSpPr>
        <p:spPr>
          <a:xfrm>
            <a:off x="7235128" y="3760047"/>
            <a:ext cx="4044527" cy="1482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3" name="平行四边形 5"/>
          <p:cNvSpPr/>
          <p:nvPr/>
        </p:nvSpPr>
        <p:spPr>
          <a:xfrm>
            <a:off x="6542" y="0"/>
            <a:ext cx="7664258" cy="6858000"/>
          </a:xfrm>
          <a:prstGeom prst="parallelogram">
            <a:avLst>
              <a:gd name="adj" fmla="val 201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74" name="平行四边形 6"/>
          <p:cNvSpPr/>
          <p:nvPr/>
        </p:nvSpPr>
        <p:spPr>
          <a:xfrm>
            <a:off x="9921972" y="0"/>
            <a:ext cx="2993928" cy="6858000"/>
          </a:xfrm>
          <a:prstGeom prst="parallelogram">
            <a:avLst>
              <a:gd name="adj" fmla="val 4774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7" name="图片 3"/>
          <p:cNvPicPr>
            <a:picLocks noChangeAspect="1"/>
          </p:cNvPicPr>
          <p:nvPr/>
        </p:nvPicPr>
        <p:blipFill rotWithShape="1">
          <a:blip r:embed="rId1"/>
          <a:srcRect l="-194" t="-662" r="2695" b="354"/>
          <a:stretch>
            <a:fillRect/>
          </a:stretch>
        </p:blipFill>
        <p:spPr>
          <a:xfrm>
            <a:off x="6083300" y="747486"/>
            <a:ext cx="4657823" cy="6218208"/>
          </a:xfrm>
          <a:custGeom>
            <a:avLst/>
            <a:gdLst>
              <a:gd name="connsiteX0" fmla="*/ 0 w 2625272"/>
              <a:gd name="connsiteY0" fmla="*/ 0 h 3504746"/>
              <a:gd name="connsiteX1" fmla="*/ 2625272 w 2625272"/>
              <a:gd name="connsiteY1" fmla="*/ 0 h 3504746"/>
              <a:gd name="connsiteX2" fmla="*/ 2625272 w 2625272"/>
              <a:gd name="connsiteY2" fmla="*/ 3504746 h 3504746"/>
              <a:gd name="connsiteX3" fmla="*/ 0 w 2625272"/>
              <a:gd name="connsiteY3" fmla="*/ 3504746 h 35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5272" h="3504746">
                <a:moveTo>
                  <a:pt x="0" y="0"/>
                </a:moveTo>
                <a:lnTo>
                  <a:pt x="2625272" y="0"/>
                </a:lnTo>
                <a:lnTo>
                  <a:pt x="2625272" y="3504746"/>
                </a:lnTo>
                <a:lnTo>
                  <a:pt x="0" y="3504746"/>
                </a:lnTo>
                <a:close/>
              </a:path>
            </a:pathLst>
          </a:custGeom>
        </p:spPr>
      </p:pic>
      <p:sp>
        <p:nvSpPr>
          <p:cNvPr id="1049275" name="平行四边形 7"/>
          <p:cNvSpPr/>
          <p:nvPr/>
        </p:nvSpPr>
        <p:spPr>
          <a:xfrm>
            <a:off x="6497320" y="0"/>
            <a:ext cx="703580" cy="2834640"/>
          </a:xfrm>
          <a:prstGeom prst="parallelogram">
            <a:avLst>
              <a:gd name="adj" fmla="val 867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76" name="平行四边形 8"/>
          <p:cNvSpPr/>
          <p:nvPr/>
        </p:nvSpPr>
        <p:spPr>
          <a:xfrm>
            <a:off x="1070059" y="-655320"/>
            <a:ext cx="703580" cy="2834640"/>
          </a:xfrm>
          <a:prstGeom prst="parallelogram">
            <a:avLst>
              <a:gd name="adj" fmla="val 867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77" name="平行四边形 9"/>
          <p:cNvSpPr/>
          <p:nvPr/>
        </p:nvSpPr>
        <p:spPr>
          <a:xfrm>
            <a:off x="-87085" y="5092337"/>
            <a:ext cx="703580" cy="2834640"/>
          </a:xfrm>
          <a:prstGeom prst="parallelogram">
            <a:avLst>
              <a:gd name="adj" fmla="val 867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78" name="平行四边形 11"/>
          <p:cNvSpPr/>
          <p:nvPr/>
        </p:nvSpPr>
        <p:spPr>
          <a:xfrm>
            <a:off x="5167087" y="6209937"/>
            <a:ext cx="703580" cy="2834640"/>
          </a:xfrm>
          <a:prstGeom prst="parallelogram">
            <a:avLst>
              <a:gd name="adj" fmla="val 867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79" name="平行四边形 12"/>
          <p:cNvSpPr/>
          <p:nvPr/>
        </p:nvSpPr>
        <p:spPr>
          <a:xfrm>
            <a:off x="10232748" y="4023360"/>
            <a:ext cx="703580" cy="2834640"/>
          </a:xfrm>
          <a:prstGeom prst="parallelogram">
            <a:avLst>
              <a:gd name="adj" fmla="val 867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80" name="矩形 13"/>
          <p:cNvSpPr/>
          <p:nvPr/>
        </p:nvSpPr>
        <p:spPr>
          <a:xfrm>
            <a:off x="1915886" y="2179320"/>
            <a:ext cx="2330262" cy="7315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81" name="矩形 14"/>
          <p:cNvSpPr/>
          <p:nvPr/>
        </p:nvSpPr>
        <p:spPr>
          <a:xfrm>
            <a:off x="1915886" y="3107690"/>
            <a:ext cx="3745774" cy="3581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82" name="矩形 15"/>
          <p:cNvSpPr/>
          <p:nvPr/>
        </p:nvSpPr>
        <p:spPr>
          <a:xfrm>
            <a:off x="1915886" y="3662680"/>
            <a:ext cx="3745774" cy="3581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83" name="矩形 19"/>
          <p:cNvSpPr/>
          <p:nvPr/>
        </p:nvSpPr>
        <p:spPr>
          <a:xfrm>
            <a:off x="1915886" y="4217670"/>
            <a:ext cx="3745774" cy="3581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4" name="任意多边形: 形状 13"/>
          <p:cNvSpPr/>
          <p:nvPr/>
        </p:nvSpPr>
        <p:spPr>
          <a:xfrm rot="2939839">
            <a:off x="5904313" y="1645480"/>
            <a:ext cx="5498245" cy="4892155"/>
          </a:xfrm>
          <a:custGeom>
            <a:avLst/>
            <a:gdLst>
              <a:gd name="connsiteX0" fmla="*/ 44989 w 6079529"/>
              <a:gd name="connsiteY0" fmla="*/ 360477 h 7034145"/>
              <a:gd name="connsiteX1" fmla="*/ 5988589 w 6079529"/>
              <a:gd name="connsiteY1" fmla="*/ 1541577 h 7034145"/>
              <a:gd name="connsiteX2" fmla="*/ 3397789 w 6079529"/>
              <a:gd name="connsiteY2" fmla="*/ 7027977 h 7034145"/>
              <a:gd name="connsiteX3" fmla="*/ 44989 w 6079529"/>
              <a:gd name="connsiteY3" fmla="*/ 360477 h 7034145"/>
              <a:gd name="connsiteX0-1" fmla="*/ 65502 w 6657455"/>
              <a:gd name="connsiteY0-2" fmla="*/ 448949 h 7119694"/>
              <a:gd name="connsiteX1-3" fmla="*/ 6580602 w 6657455"/>
              <a:gd name="connsiteY1-4" fmla="*/ 1325249 h 7119694"/>
              <a:gd name="connsiteX2-5" fmla="*/ 3418302 w 6657455"/>
              <a:gd name="connsiteY2-6" fmla="*/ 7116449 h 7119694"/>
              <a:gd name="connsiteX3-7" fmla="*/ 65502 w 6657455"/>
              <a:gd name="connsiteY3-8" fmla="*/ 448949 h 7119694"/>
              <a:gd name="connsiteX0-9" fmla="*/ 63608 w 6770322"/>
              <a:gd name="connsiteY0-10" fmla="*/ 721827 h 6627384"/>
              <a:gd name="connsiteX1-11" fmla="*/ 6693008 w 6770322"/>
              <a:gd name="connsiteY1-12" fmla="*/ 836127 h 6627384"/>
              <a:gd name="connsiteX2-13" fmla="*/ 3530708 w 6770322"/>
              <a:gd name="connsiteY2-14" fmla="*/ 6627327 h 6627384"/>
              <a:gd name="connsiteX3-15" fmla="*/ 63608 w 6770322"/>
              <a:gd name="connsiteY3-16" fmla="*/ 721827 h 6627384"/>
              <a:gd name="connsiteX0-17" fmla="*/ 178932 w 6885646"/>
              <a:gd name="connsiteY0-18" fmla="*/ 1062072 h 6967629"/>
              <a:gd name="connsiteX1-19" fmla="*/ 6808332 w 6885646"/>
              <a:gd name="connsiteY1-20" fmla="*/ 1176372 h 6967629"/>
              <a:gd name="connsiteX2-21" fmla="*/ 3646032 w 6885646"/>
              <a:gd name="connsiteY2-22" fmla="*/ 6967572 h 6967629"/>
              <a:gd name="connsiteX3-23" fmla="*/ 178932 w 6885646"/>
              <a:gd name="connsiteY3-24" fmla="*/ 1062072 h 6967629"/>
              <a:gd name="connsiteX0-25" fmla="*/ 178932 w 7035060"/>
              <a:gd name="connsiteY0-26" fmla="*/ 1062072 h 6967638"/>
              <a:gd name="connsiteX1-27" fmla="*/ 6808332 w 7035060"/>
              <a:gd name="connsiteY1-28" fmla="*/ 1176372 h 6967638"/>
              <a:gd name="connsiteX2-29" fmla="*/ 3646032 w 7035060"/>
              <a:gd name="connsiteY2-30" fmla="*/ 6967572 h 6967638"/>
              <a:gd name="connsiteX3-31" fmla="*/ 178932 w 7035060"/>
              <a:gd name="connsiteY3-32" fmla="*/ 1062072 h 6967638"/>
              <a:gd name="connsiteX0-33" fmla="*/ 243778 w 7183308"/>
              <a:gd name="connsiteY0-34" fmla="*/ 1062072 h 6980985"/>
              <a:gd name="connsiteX1-35" fmla="*/ 6873178 w 7183308"/>
              <a:gd name="connsiteY1-36" fmla="*/ 1176372 h 6980985"/>
              <a:gd name="connsiteX2-37" fmla="*/ 3710878 w 7183308"/>
              <a:gd name="connsiteY2-38" fmla="*/ 6967572 h 6980985"/>
              <a:gd name="connsiteX3-39" fmla="*/ 243778 w 7183308"/>
              <a:gd name="connsiteY3-40" fmla="*/ 1062072 h 6980985"/>
              <a:gd name="connsiteX0-41" fmla="*/ 201845 w 7087499"/>
              <a:gd name="connsiteY0-42" fmla="*/ 1062072 h 6997186"/>
              <a:gd name="connsiteX1-43" fmla="*/ 6831245 w 7087499"/>
              <a:gd name="connsiteY1-44" fmla="*/ 1176372 h 6997186"/>
              <a:gd name="connsiteX2-45" fmla="*/ 3668945 w 7087499"/>
              <a:gd name="connsiteY2-46" fmla="*/ 6967572 h 6997186"/>
              <a:gd name="connsiteX3-47" fmla="*/ 201845 w 7087499"/>
              <a:gd name="connsiteY3-48" fmla="*/ 1062072 h 69971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087499" h="6997186">
                <a:moveTo>
                  <a:pt x="201845" y="1062072"/>
                </a:moveTo>
                <a:cubicBezTo>
                  <a:pt x="1186095" y="-741328"/>
                  <a:pt x="6272445" y="65122"/>
                  <a:pt x="6831245" y="1176372"/>
                </a:cubicBezTo>
                <a:cubicBezTo>
                  <a:pt x="7923445" y="2897222"/>
                  <a:pt x="5269145" y="6529422"/>
                  <a:pt x="3668945" y="6967572"/>
                </a:cubicBezTo>
                <a:cubicBezTo>
                  <a:pt x="2068745" y="7405722"/>
                  <a:pt x="-782405" y="2865472"/>
                  <a:pt x="201845" y="10620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22" name="组合 15"/>
          <p:cNvGrpSpPr/>
          <p:nvPr/>
        </p:nvGrpSpPr>
        <p:grpSpPr>
          <a:xfrm>
            <a:off x="7012723" y="403117"/>
            <a:ext cx="4816259" cy="5798743"/>
            <a:chOff x="5970620" y="736803"/>
            <a:chExt cx="4902150" cy="5902157"/>
          </a:xfrm>
        </p:grpSpPr>
        <p:pic>
          <p:nvPicPr>
            <p:cNvPr id="2097158" name="图片 16"/>
            <p:cNvPicPr>
              <a:picLocks noChangeAspect="1"/>
            </p:cNvPicPr>
            <p:nvPr/>
          </p:nvPicPr>
          <p:blipFill>
            <a:blip r:embed="rId1"/>
            <a:srcRect b="374"/>
            <a:stretch>
              <a:fillRect/>
            </a:stretch>
          </p:blipFill>
          <p:spPr>
            <a:xfrm>
              <a:off x="5970620" y="736803"/>
              <a:ext cx="4565576" cy="5902157"/>
            </a:xfrm>
            <a:custGeom>
              <a:avLst/>
              <a:gdLst>
                <a:gd name="connsiteX0" fmla="*/ 1525554 w 4565576"/>
                <a:gd name="connsiteY0" fmla="*/ 0 h 5902157"/>
                <a:gd name="connsiteX1" fmla="*/ 4097304 w 4565576"/>
                <a:gd name="connsiteY1" fmla="*/ 0 h 5902157"/>
                <a:gd name="connsiteX2" fmla="*/ 4097304 w 4565576"/>
                <a:gd name="connsiteY2" fmla="*/ 2412358 h 5902157"/>
                <a:gd name="connsiteX3" fmla="*/ 4177816 w 4565576"/>
                <a:gd name="connsiteY3" fmla="*/ 2536357 h 5902157"/>
                <a:gd name="connsiteX4" fmla="*/ 4523523 w 4565576"/>
                <a:gd name="connsiteY4" fmla="*/ 3145658 h 5902157"/>
                <a:gd name="connsiteX5" fmla="*/ 4565576 w 4565576"/>
                <a:gd name="connsiteY5" fmla="*/ 3235265 h 5902157"/>
                <a:gd name="connsiteX6" fmla="*/ 4565576 w 4565576"/>
                <a:gd name="connsiteY6" fmla="*/ 5085794 h 5902157"/>
                <a:gd name="connsiteX7" fmla="*/ 4482100 w 4565576"/>
                <a:gd name="connsiteY7" fmla="*/ 5169097 h 5902157"/>
                <a:gd name="connsiteX8" fmla="*/ 53332 w 4565576"/>
                <a:gd name="connsiteY8" fmla="*/ 5557120 h 5902157"/>
                <a:gd name="connsiteX9" fmla="*/ 0 w 4565576"/>
                <a:gd name="connsiteY9" fmla="*/ 5528987 h 5902157"/>
                <a:gd name="connsiteX10" fmla="*/ 0 w 4565576"/>
                <a:gd name="connsiteY10" fmla="*/ 1457815 h 5902157"/>
                <a:gd name="connsiteX11" fmla="*/ 13025 w 4565576"/>
                <a:gd name="connsiteY11" fmla="*/ 1432750 h 5902157"/>
                <a:gd name="connsiteX12" fmla="*/ 1278819 w 4565576"/>
                <a:gd name="connsiteY12" fmla="*/ 281388 h 5902157"/>
                <a:gd name="connsiteX13" fmla="*/ 1428589 w 4565576"/>
                <a:gd name="connsiteY13" fmla="*/ 267105 h 5902157"/>
                <a:gd name="connsiteX14" fmla="*/ 1525554 w 4565576"/>
                <a:gd name="connsiteY14" fmla="*/ 271751 h 5902157"/>
                <a:gd name="connsiteX15" fmla="*/ 1525554 w 4565576"/>
                <a:gd name="connsiteY15" fmla="*/ 0 h 590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65576" h="5902157">
                  <a:moveTo>
                    <a:pt x="1525554" y="0"/>
                  </a:moveTo>
                  <a:lnTo>
                    <a:pt x="4097304" y="0"/>
                  </a:lnTo>
                  <a:lnTo>
                    <a:pt x="4097304" y="2412358"/>
                  </a:lnTo>
                  <a:lnTo>
                    <a:pt x="4177816" y="2536357"/>
                  </a:lnTo>
                  <a:cubicBezTo>
                    <a:pt x="4307392" y="2742093"/>
                    <a:pt x="4423830" y="2947506"/>
                    <a:pt x="4523523" y="3145658"/>
                  </a:cubicBezTo>
                  <a:lnTo>
                    <a:pt x="4565576" y="3235265"/>
                  </a:lnTo>
                  <a:lnTo>
                    <a:pt x="4565576" y="5085794"/>
                  </a:lnTo>
                  <a:lnTo>
                    <a:pt x="4482100" y="5169097"/>
                  </a:lnTo>
                  <a:cubicBezTo>
                    <a:pt x="3518545" y="6040405"/>
                    <a:pt x="1157122" y="6089002"/>
                    <a:pt x="53332" y="5557120"/>
                  </a:cubicBezTo>
                  <a:lnTo>
                    <a:pt x="0" y="5528987"/>
                  </a:lnTo>
                  <a:lnTo>
                    <a:pt x="0" y="1457815"/>
                  </a:lnTo>
                  <a:lnTo>
                    <a:pt x="13025" y="1432750"/>
                  </a:lnTo>
                  <a:cubicBezTo>
                    <a:pt x="348485" y="822075"/>
                    <a:pt x="786760" y="366422"/>
                    <a:pt x="1278819" y="281388"/>
                  </a:cubicBezTo>
                  <a:cubicBezTo>
                    <a:pt x="1328025" y="272884"/>
                    <a:pt x="1377984" y="268191"/>
                    <a:pt x="1428589" y="267105"/>
                  </a:cubicBezTo>
                  <a:lnTo>
                    <a:pt x="1525554" y="271751"/>
                  </a:lnTo>
                  <a:lnTo>
                    <a:pt x="1525554" y="0"/>
                  </a:lnTo>
                  <a:close/>
                </a:path>
              </a:pathLst>
            </a:custGeom>
          </p:spPr>
        </p:pic>
        <p:pic>
          <p:nvPicPr>
            <p:cNvPr id="2097159" name="图片 17"/>
            <p:cNvPicPr>
              <a:picLocks noChangeAspect="1"/>
            </p:cNvPicPr>
            <p:nvPr/>
          </p:nvPicPr>
          <p:blipFill>
            <a:blip r:embed="rId1"/>
            <a:srcRect l="89743" b="45390"/>
            <a:stretch>
              <a:fillRect/>
            </a:stretch>
          </p:blipFill>
          <p:spPr>
            <a:xfrm>
              <a:off x="10067924" y="736803"/>
              <a:ext cx="468272" cy="3235265"/>
            </a:xfrm>
            <a:custGeom>
              <a:avLst/>
              <a:gdLst>
                <a:gd name="connsiteX0" fmla="*/ 0 w 468272"/>
                <a:gd name="connsiteY0" fmla="*/ 0 h 3235265"/>
                <a:gd name="connsiteX1" fmla="*/ 468272 w 468272"/>
                <a:gd name="connsiteY1" fmla="*/ 0 h 3235265"/>
                <a:gd name="connsiteX2" fmla="*/ 468272 w 468272"/>
                <a:gd name="connsiteY2" fmla="*/ 3235265 h 3235265"/>
                <a:gd name="connsiteX3" fmla="*/ 426219 w 468272"/>
                <a:gd name="connsiteY3" fmla="*/ 3145658 h 3235265"/>
                <a:gd name="connsiteX4" fmla="*/ 80512 w 468272"/>
                <a:gd name="connsiteY4" fmla="*/ 2536357 h 3235265"/>
                <a:gd name="connsiteX5" fmla="*/ 0 w 468272"/>
                <a:gd name="connsiteY5" fmla="*/ 2412358 h 3235265"/>
                <a:gd name="connsiteX6" fmla="*/ 0 w 468272"/>
                <a:gd name="connsiteY6" fmla="*/ 0 h 323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272" h="3235265">
                  <a:moveTo>
                    <a:pt x="0" y="0"/>
                  </a:moveTo>
                  <a:lnTo>
                    <a:pt x="468272" y="0"/>
                  </a:lnTo>
                  <a:lnTo>
                    <a:pt x="468272" y="3235265"/>
                  </a:lnTo>
                  <a:lnTo>
                    <a:pt x="426219" y="3145658"/>
                  </a:lnTo>
                  <a:cubicBezTo>
                    <a:pt x="326526" y="2947506"/>
                    <a:pt x="210088" y="2742093"/>
                    <a:pt x="80512" y="2536357"/>
                  </a:cubicBezTo>
                  <a:lnTo>
                    <a:pt x="0" y="241235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097160" name="图片 18"/>
            <p:cNvPicPr>
              <a:picLocks noChangeAspect="1"/>
            </p:cNvPicPr>
            <p:nvPr/>
          </p:nvPicPr>
          <p:blipFill>
            <a:blip r:embed="rId1"/>
            <a:srcRect l="100000" t="54610" r="-7372" b="14154"/>
            <a:stretch>
              <a:fillRect/>
            </a:stretch>
          </p:blipFill>
          <p:spPr>
            <a:xfrm>
              <a:off x="10536196" y="3972068"/>
              <a:ext cx="336574" cy="1850529"/>
            </a:xfrm>
            <a:custGeom>
              <a:avLst/>
              <a:gdLst>
                <a:gd name="connsiteX0" fmla="*/ 0 w 336574"/>
                <a:gd name="connsiteY0" fmla="*/ 0 h 1850529"/>
                <a:gd name="connsiteX1" fmla="*/ 94475 w 336574"/>
                <a:gd name="connsiteY1" fmla="*/ 201308 h 1850529"/>
                <a:gd name="connsiteX2" fmla="*/ 305669 w 336574"/>
                <a:gd name="connsiteY2" fmla="*/ 1310384 h 1850529"/>
                <a:gd name="connsiteX3" fmla="*/ 25271 w 336574"/>
                <a:gd name="connsiteY3" fmla="*/ 1825310 h 1850529"/>
                <a:gd name="connsiteX4" fmla="*/ 0 w 336574"/>
                <a:gd name="connsiteY4" fmla="*/ 1850529 h 1850529"/>
                <a:gd name="connsiteX5" fmla="*/ 0 w 336574"/>
                <a:gd name="connsiteY5" fmla="*/ 0 h 185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574" h="1850529">
                  <a:moveTo>
                    <a:pt x="0" y="0"/>
                  </a:moveTo>
                  <a:lnTo>
                    <a:pt x="94475" y="201308"/>
                  </a:lnTo>
                  <a:cubicBezTo>
                    <a:pt x="299589" y="674201"/>
                    <a:pt x="388773" y="1080030"/>
                    <a:pt x="305669" y="1310384"/>
                  </a:cubicBezTo>
                  <a:cubicBezTo>
                    <a:pt x="257959" y="1503997"/>
                    <a:pt x="160867" y="1675309"/>
                    <a:pt x="25271" y="1825310"/>
                  </a:cubicBezTo>
                  <a:lnTo>
                    <a:pt x="0" y="1850529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1049285" name="矩形 23"/>
          <p:cNvSpPr/>
          <p:nvPr/>
        </p:nvSpPr>
        <p:spPr>
          <a:xfrm>
            <a:off x="1342328" y="1788160"/>
            <a:ext cx="2346114" cy="7772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86" name="矩形 25"/>
          <p:cNvSpPr/>
          <p:nvPr/>
        </p:nvSpPr>
        <p:spPr>
          <a:xfrm>
            <a:off x="1342328" y="2896447"/>
            <a:ext cx="4044527" cy="5325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87" name="矩形 27"/>
          <p:cNvSpPr/>
          <p:nvPr/>
        </p:nvSpPr>
        <p:spPr>
          <a:xfrm>
            <a:off x="1342328" y="3760047"/>
            <a:ext cx="4044527" cy="1482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8" name="矩形 1"/>
          <p:cNvSpPr/>
          <p:nvPr/>
        </p:nvSpPr>
        <p:spPr>
          <a:xfrm>
            <a:off x="4455885" y="638628"/>
            <a:ext cx="3280230" cy="914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89" name="矩形: 圆角 13"/>
          <p:cNvSpPr/>
          <p:nvPr/>
        </p:nvSpPr>
        <p:spPr>
          <a:xfrm>
            <a:off x="810704" y="2353997"/>
            <a:ext cx="1866507" cy="3864989"/>
          </a:xfrm>
          <a:prstGeom prst="roundRect">
            <a:avLst>
              <a:gd name="adj" fmla="val 1516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90" name="矩形: 圆角 15"/>
          <p:cNvSpPr/>
          <p:nvPr/>
        </p:nvSpPr>
        <p:spPr>
          <a:xfrm>
            <a:off x="2986725" y="2353997"/>
            <a:ext cx="1866507" cy="3864989"/>
          </a:xfrm>
          <a:prstGeom prst="roundRect">
            <a:avLst>
              <a:gd name="adj" fmla="val 1516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91" name="矩形: 圆角 17"/>
          <p:cNvSpPr/>
          <p:nvPr/>
        </p:nvSpPr>
        <p:spPr>
          <a:xfrm>
            <a:off x="5162746" y="2353997"/>
            <a:ext cx="1866507" cy="3864989"/>
          </a:xfrm>
          <a:prstGeom prst="roundRect">
            <a:avLst>
              <a:gd name="adj" fmla="val 1516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92" name="矩形: 圆角 19"/>
          <p:cNvSpPr/>
          <p:nvPr/>
        </p:nvSpPr>
        <p:spPr>
          <a:xfrm>
            <a:off x="7338767" y="2353997"/>
            <a:ext cx="1866507" cy="3864989"/>
          </a:xfrm>
          <a:prstGeom prst="roundRect">
            <a:avLst>
              <a:gd name="adj" fmla="val 1516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93" name="矩形: 圆角 21"/>
          <p:cNvSpPr/>
          <p:nvPr/>
        </p:nvSpPr>
        <p:spPr>
          <a:xfrm>
            <a:off x="9514787" y="2353997"/>
            <a:ext cx="1866507" cy="3864989"/>
          </a:xfrm>
          <a:prstGeom prst="roundRect">
            <a:avLst>
              <a:gd name="adj" fmla="val 1516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1" name="图片 23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30059" t="14330" r="28997" b="22701"/>
          <a:stretch>
            <a:fillRect/>
          </a:stretch>
        </p:blipFill>
        <p:spPr>
          <a:xfrm>
            <a:off x="2986725" y="2780661"/>
            <a:ext cx="1866507" cy="3438711"/>
          </a:xfrm>
          <a:custGeom>
            <a:avLst/>
            <a:gdLst>
              <a:gd name="connsiteX0" fmla="*/ 0 w 1866507"/>
              <a:gd name="connsiteY0" fmla="*/ 0 h 3438711"/>
              <a:gd name="connsiteX1" fmla="*/ 1866507 w 1866507"/>
              <a:gd name="connsiteY1" fmla="*/ 0 h 3438711"/>
              <a:gd name="connsiteX2" fmla="*/ 1866507 w 1866507"/>
              <a:gd name="connsiteY2" fmla="*/ 3410415 h 3438711"/>
              <a:gd name="connsiteX3" fmla="*/ 1838211 w 1866507"/>
              <a:gd name="connsiteY3" fmla="*/ 3438711 h 3438711"/>
              <a:gd name="connsiteX4" fmla="*/ 28296 w 1866507"/>
              <a:gd name="connsiteY4" fmla="*/ 3438711 h 3438711"/>
              <a:gd name="connsiteX5" fmla="*/ 0 w 1866507"/>
              <a:gd name="connsiteY5" fmla="*/ 3410415 h 343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507" h="3438711">
                <a:moveTo>
                  <a:pt x="0" y="0"/>
                </a:moveTo>
                <a:lnTo>
                  <a:pt x="1866507" y="0"/>
                </a:lnTo>
                <a:lnTo>
                  <a:pt x="1866507" y="3410415"/>
                </a:lnTo>
                <a:cubicBezTo>
                  <a:pt x="1866507" y="3426042"/>
                  <a:pt x="1853838" y="3438711"/>
                  <a:pt x="1838211" y="3438711"/>
                </a:cubicBezTo>
                <a:lnTo>
                  <a:pt x="28296" y="3438711"/>
                </a:lnTo>
                <a:cubicBezTo>
                  <a:pt x="12669" y="3438711"/>
                  <a:pt x="0" y="3426042"/>
                  <a:pt x="0" y="3410415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097162" name="图片 2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24964" r="30407" b="36379"/>
          <a:stretch>
            <a:fillRect/>
          </a:stretch>
        </p:blipFill>
        <p:spPr>
          <a:xfrm>
            <a:off x="5162746" y="2482670"/>
            <a:ext cx="1866507" cy="3736702"/>
          </a:xfrm>
          <a:custGeom>
            <a:avLst/>
            <a:gdLst>
              <a:gd name="connsiteX0" fmla="*/ 0 w 1866507"/>
              <a:gd name="connsiteY0" fmla="*/ 0 h 3736702"/>
              <a:gd name="connsiteX1" fmla="*/ 1866507 w 1866507"/>
              <a:gd name="connsiteY1" fmla="*/ 0 h 3736702"/>
              <a:gd name="connsiteX2" fmla="*/ 1866507 w 1866507"/>
              <a:gd name="connsiteY2" fmla="*/ 3708406 h 3736702"/>
              <a:gd name="connsiteX3" fmla="*/ 1838211 w 1866507"/>
              <a:gd name="connsiteY3" fmla="*/ 3736702 h 3736702"/>
              <a:gd name="connsiteX4" fmla="*/ 28296 w 1866507"/>
              <a:gd name="connsiteY4" fmla="*/ 3736702 h 3736702"/>
              <a:gd name="connsiteX5" fmla="*/ 0 w 1866507"/>
              <a:gd name="connsiteY5" fmla="*/ 3708406 h 373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507" h="3736702">
                <a:moveTo>
                  <a:pt x="0" y="0"/>
                </a:moveTo>
                <a:lnTo>
                  <a:pt x="1866507" y="0"/>
                </a:lnTo>
                <a:lnTo>
                  <a:pt x="1866507" y="3708406"/>
                </a:lnTo>
                <a:cubicBezTo>
                  <a:pt x="1866507" y="3724033"/>
                  <a:pt x="1853838" y="3736702"/>
                  <a:pt x="1838211" y="3736702"/>
                </a:cubicBezTo>
                <a:lnTo>
                  <a:pt x="28296" y="3736702"/>
                </a:lnTo>
                <a:cubicBezTo>
                  <a:pt x="12669" y="3736702"/>
                  <a:pt x="0" y="3724033"/>
                  <a:pt x="0" y="3708406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097163" name="图片 2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28504" r="16761" b="21026"/>
          <a:stretch>
            <a:fillRect/>
          </a:stretch>
        </p:blipFill>
        <p:spPr>
          <a:xfrm>
            <a:off x="7338768" y="2903578"/>
            <a:ext cx="1866507" cy="3315794"/>
          </a:xfrm>
          <a:custGeom>
            <a:avLst/>
            <a:gdLst>
              <a:gd name="connsiteX0" fmla="*/ 0 w 1866507"/>
              <a:gd name="connsiteY0" fmla="*/ 0 h 3315794"/>
              <a:gd name="connsiteX1" fmla="*/ 1866507 w 1866507"/>
              <a:gd name="connsiteY1" fmla="*/ 0 h 3315794"/>
              <a:gd name="connsiteX2" fmla="*/ 1866507 w 1866507"/>
              <a:gd name="connsiteY2" fmla="*/ 3287498 h 3315794"/>
              <a:gd name="connsiteX3" fmla="*/ 1838211 w 1866507"/>
              <a:gd name="connsiteY3" fmla="*/ 3315794 h 3315794"/>
              <a:gd name="connsiteX4" fmla="*/ 28296 w 1866507"/>
              <a:gd name="connsiteY4" fmla="*/ 3315794 h 3315794"/>
              <a:gd name="connsiteX5" fmla="*/ 0 w 1866507"/>
              <a:gd name="connsiteY5" fmla="*/ 3287498 h 331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507" h="3315794">
                <a:moveTo>
                  <a:pt x="0" y="0"/>
                </a:moveTo>
                <a:lnTo>
                  <a:pt x="1866507" y="0"/>
                </a:lnTo>
                <a:lnTo>
                  <a:pt x="1866507" y="3287498"/>
                </a:lnTo>
                <a:cubicBezTo>
                  <a:pt x="1866507" y="3303125"/>
                  <a:pt x="1853838" y="3315794"/>
                  <a:pt x="1838211" y="3315794"/>
                </a:cubicBezTo>
                <a:lnTo>
                  <a:pt x="28296" y="3315794"/>
                </a:lnTo>
                <a:cubicBezTo>
                  <a:pt x="12669" y="3315794"/>
                  <a:pt x="0" y="3303125"/>
                  <a:pt x="0" y="3287498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097164" name="图片 29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27894" r="21835" b="17850"/>
          <a:stretch>
            <a:fillRect/>
          </a:stretch>
        </p:blipFill>
        <p:spPr>
          <a:xfrm>
            <a:off x="9514787" y="2667224"/>
            <a:ext cx="1866507" cy="3552148"/>
          </a:xfrm>
          <a:custGeom>
            <a:avLst/>
            <a:gdLst>
              <a:gd name="connsiteX0" fmla="*/ 0 w 1866507"/>
              <a:gd name="connsiteY0" fmla="*/ 0 h 3552148"/>
              <a:gd name="connsiteX1" fmla="*/ 1866507 w 1866507"/>
              <a:gd name="connsiteY1" fmla="*/ 0 h 3552148"/>
              <a:gd name="connsiteX2" fmla="*/ 1866507 w 1866507"/>
              <a:gd name="connsiteY2" fmla="*/ 3523852 h 3552148"/>
              <a:gd name="connsiteX3" fmla="*/ 1838211 w 1866507"/>
              <a:gd name="connsiteY3" fmla="*/ 3552148 h 3552148"/>
              <a:gd name="connsiteX4" fmla="*/ 28296 w 1866507"/>
              <a:gd name="connsiteY4" fmla="*/ 3552148 h 3552148"/>
              <a:gd name="connsiteX5" fmla="*/ 0 w 1866507"/>
              <a:gd name="connsiteY5" fmla="*/ 3523852 h 355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507" h="3552148">
                <a:moveTo>
                  <a:pt x="0" y="0"/>
                </a:moveTo>
                <a:lnTo>
                  <a:pt x="1866507" y="0"/>
                </a:lnTo>
                <a:lnTo>
                  <a:pt x="1866507" y="3523852"/>
                </a:lnTo>
                <a:cubicBezTo>
                  <a:pt x="1866507" y="3539479"/>
                  <a:pt x="1853838" y="3552148"/>
                  <a:pt x="1838211" y="3552148"/>
                </a:cubicBezTo>
                <a:lnTo>
                  <a:pt x="28296" y="3552148"/>
                </a:lnTo>
                <a:cubicBezTo>
                  <a:pt x="12669" y="3552148"/>
                  <a:pt x="0" y="3539479"/>
                  <a:pt x="0" y="3523852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097165" name="图片 31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15183" r="25088" b="15313"/>
          <a:stretch>
            <a:fillRect/>
          </a:stretch>
        </p:blipFill>
        <p:spPr>
          <a:xfrm>
            <a:off x="810704" y="2667224"/>
            <a:ext cx="1866507" cy="3552148"/>
          </a:xfrm>
          <a:custGeom>
            <a:avLst/>
            <a:gdLst>
              <a:gd name="connsiteX0" fmla="*/ 0 w 1866507"/>
              <a:gd name="connsiteY0" fmla="*/ 0 h 3552148"/>
              <a:gd name="connsiteX1" fmla="*/ 1866507 w 1866507"/>
              <a:gd name="connsiteY1" fmla="*/ 0 h 3552148"/>
              <a:gd name="connsiteX2" fmla="*/ 1866507 w 1866507"/>
              <a:gd name="connsiteY2" fmla="*/ 3523852 h 3552148"/>
              <a:gd name="connsiteX3" fmla="*/ 1838211 w 1866507"/>
              <a:gd name="connsiteY3" fmla="*/ 3552148 h 3552148"/>
              <a:gd name="connsiteX4" fmla="*/ 28296 w 1866507"/>
              <a:gd name="connsiteY4" fmla="*/ 3552148 h 3552148"/>
              <a:gd name="connsiteX5" fmla="*/ 0 w 1866507"/>
              <a:gd name="connsiteY5" fmla="*/ 3523852 h 355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507" h="3552148">
                <a:moveTo>
                  <a:pt x="0" y="0"/>
                </a:moveTo>
                <a:lnTo>
                  <a:pt x="1866507" y="0"/>
                </a:lnTo>
                <a:lnTo>
                  <a:pt x="1866507" y="3523852"/>
                </a:lnTo>
                <a:cubicBezTo>
                  <a:pt x="1866507" y="3539479"/>
                  <a:pt x="1853838" y="3552148"/>
                  <a:pt x="1838211" y="3552148"/>
                </a:cubicBezTo>
                <a:lnTo>
                  <a:pt x="28296" y="3552148"/>
                </a:lnTo>
                <a:cubicBezTo>
                  <a:pt x="12669" y="3552148"/>
                  <a:pt x="0" y="3539479"/>
                  <a:pt x="0" y="3523852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049294" name="矩形 32"/>
          <p:cNvSpPr/>
          <p:nvPr/>
        </p:nvSpPr>
        <p:spPr>
          <a:xfrm>
            <a:off x="965658" y="5197928"/>
            <a:ext cx="1109205" cy="3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95" name="矩形 33"/>
          <p:cNvSpPr/>
          <p:nvPr/>
        </p:nvSpPr>
        <p:spPr>
          <a:xfrm>
            <a:off x="965658" y="5665176"/>
            <a:ext cx="1515605" cy="3519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96" name="矩形 34"/>
          <p:cNvSpPr/>
          <p:nvPr/>
        </p:nvSpPr>
        <p:spPr>
          <a:xfrm>
            <a:off x="3140981" y="5197928"/>
            <a:ext cx="1109205" cy="3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97" name="矩形 35"/>
          <p:cNvSpPr/>
          <p:nvPr/>
        </p:nvSpPr>
        <p:spPr>
          <a:xfrm>
            <a:off x="3140981" y="5665176"/>
            <a:ext cx="1515605" cy="3519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98" name="矩形 36"/>
          <p:cNvSpPr/>
          <p:nvPr/>
        </p:nvSpPr>
        <p:spPr>
          <a:xfrm>
            <a:off x="5317002" y="5197928"/>
            <a:ext cx="1109205" cy="3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99" name="矩形 37"/>
          <p:cNvSpPr/>
          <p:nvPr/>
        </p:nvSpPr>
        <p:spPr>
          <a:xfrm>
            <a:off x="5317002" y="5665176"/>
            <a:ext cx="1515605" cy="3519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00" name="矩形 38"/>
          <p:cNvSpPr/>
          <p:nvPr/>
        </p:nvSpPr>
        <p:spPr>
          <a:xfrm>
            <a:off x="7515883" y="5197928"/>
            <a:ext cx="1109205" cy="3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01" name="矩形 39"/>
          <p:cNvSpPr/>
          <p:nvPr/>
        </p:nvSpPr>
        <p:spPr>
          <a:xfrm>
            <a:off x="7515883" y="5665176"/>
            <a:ext cx="1515605" cy="3519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02" name="矩形 40"/>
          <p:cNvSpPr/>
          <p:nvPr/>
        </p:nvSpPr>
        <p:spPr>
          <a:xfrm>
            <a:off x="9710737" y="5197928"/>
            <a:ext cx="1109205" cy="351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03" name="矩形 41"/>
          <p:cNvSpPr/>
          <p:nvPr/>
        </p:nvSpPr>
        <p:spPr>
          <a:xfrm>
            <a:off x="9710737" y="5665176"/>
            <a:ext cx="1515605" cy="3519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4" name="椭圆 4"/>
          <p:cNvSpPr/>
          <p:nvPr/>
        </p:nvSpPr>
        <p:spPr>
          <a:xfrm>
            <a:off x="9539396" y="2575670"/>
            <a:ext cx="2095534" cy="20955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49305" name="椭圆 5"/>
          <p:cNvSpPr/>
          <p:nvPr/>
        </p:nvSpPr>
        <p:spPr>
          <a:xfrm>
            <a:off x="577953" y="2575670"/>
            <a:ext cx="2095534" cy="20955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2097166" name="图片 6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3539" t="2565" r="8842"/>
          <a:stretch>
            <a:fillRect/>
          </a:stretch>
        </p:blipFill>
        <p:spPr>
          <a:xfrm>
            <a:off x="585573" y="1837383"/>
            <a:ext cx="1985330" cy="2902407"/>
          </a:xfrm>
          <a:custGeom>
            <a:avLst/>
            <a:gdLst>
              <a:gd name="connsiteX0" fmla="*/ 0 w 1985330"/>
              <a:gd name="connsiteY0" fmla="*/ 0 h 2902407"/>
              <a:gd name="connsiteX1" fmla="*/ 1985330 w 1985330"/>
              <a:gd name="connsiteY1" fmla="*/ 0 h 2902407"/>
              <a:gd name="connsiteX2" fmla="*/ 1985330 w 1985330"/>
              <a:gd name="connsiteY2" fmla="*/ 2902407 h 2902407"/>
              <a:gd name="connsiteX3" fmla="*/ 1893406 w 1985330"/>
              <a:gd name="connsiteY3" fmla="*/ 2902407 h 2902407"/>
              <a:gd name="connsiteX4" fmla="*/ 1893406 w 1985330"/>
              <a:gd name="connsiteY4" fmla="*/ 2506572 h 2902407"/>
              <a:gd name="connsiteX5" fmla="*/ 1795591 w 1985330"/>
              <a:gd name="connsiteY5" fmla="*/ 2506572 h 2902407"/>
              <a:gd name="connsiteX6" fmla="*/ 1783737 w 1985330"/>
              <a:gd name="connsiteY6" fmla="*/ 2519615 h 2902407"/>
              <a:gd name="connsiteX7" fmla="*/ 1042854 w 1985330"/>
              <a:gd name="connsiteY7" fmla="*/ 2826498 h 2902407"/>
              <a:gd name="connsiteX8" fmla="*/ 301971 w 1985330"/>
              <a:gd name="connsiteY8" fmla="*/ 2519615 h 2902407"/>
              <a:gd name="connsiteX9" fmla="*/ 290117 w 1985330"/>
              <a:gd name="connsiteY9" fmla="*/ 2506572 h 2902407"/>
              <a:gd name="connsiteX10" fmla="*/ 0 w 1985330"/>
              <a:gd name="connsiteY10" fmla="*/ 2506572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5330" h="2902407">
                <a:moveTo>
                  <a:pt x="0" y="0"/>
                </a:moveTo>
                <a:lnTo>
                  <a:pt x="1985330" y="0"/>
                </a:lnTo>
                <a:lnTo>
                  <a:pt x="1985330" y="2902407"/>
                </a:lnTo>
                <a:lnTo>
                  <a:pt x="1893406" y="2902407"/>
                </a:lnTo>
                <a:lnTo>
                  <a:pt x="1893406" y="2506572"/>
                </a:lnTo>
                <a:lnTo>
                  <a:pt x="1795591" y="2506572"/>
                </a:lnTo>
                <a:lnTo>
                  <a:pt x="1783737" y="2519615"/>
                </a:lnTo>
                <a:cubicBezTo>
                  <a:pt x="1594129" y="2709223"/>
                  <a:pt x="1332187" y="2826498"/>
                  <a:pt x="1042854" y="2826498"/>
                </a:cubicBezTo>
                <a:cubicBezTo>
                  <a:pt x="753521" y="2826498"/>
                  <a:pt x="491579" y="2709223"/>
                  <a:pt x="301971" y="2519615"/>
                </a:cubicBezTo>
                <a:lnTo>
                  <a:pt x="290117" y="2506572"/>
                </a:lnTo>
                <a:lnTo>
                  <a:pt x="0" y="2506572"/>
                </a:lnTo>
                <a:close/>
              </a:path>
            </a:pathLst>
          </a:custGeom>
        </p:spPr>
      </p:pic>
      <p:sp>
        <p:nvSpPr>
          <p:cNvPr id="1049306" name="椭圆 7"/>
          <p:cNvSpPr/>
          <p:nvPr/>
        </p:nvSpPr>
        <p:spPr>
          <a:xfrm>
            <a:off x="2813093" y="2575670"/>
            <a:ext cx="2095534" cy="20955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49307" name="椭圆 8"/>
          <p:cNvSpPr/>
          <p:nvPr/>
        </p:nvSpPr>
        <p:spPr>
          <a:xfrm>
            <a:off x="5048233" y="2575670"/>
            <a:ext cx="2095534" cy="20955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49308" name="椭圆 9"/>
          <p:cNvSpPr/>
          <p:nvPr/>
        </p:nvSpPr>
        <p:spPr>
          <a:xfrm>
            <a:off x="7283373" y="2575670"/>
            <a:ext cx="2095534" cy="20955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2097167" name="图片 1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564938" y="1889308"/>
            <a:ext cx="2337699" cy="2878275"/>
          </a:xfrm>
          <a:custGeom>
            <a:avLst/>
            <a:gdLst>
              <a:gd name="connsiteX0" fmla="*/ 0 w 2337699"/>
              <a:gd name="connsiteY0" fmla="*/ 0 h 2878275"/>
              <a:gd name="connsiteX1" fmla="*/ 2337699 w 2337699"/>
              <a:gd name="connsiteY1" fmla="*/ 0 h 2878275"/>
              <a:gd name="connsiteX2" fmla="*/ 2337699 w 2337699"/>
              <a:gd name="connsiteY2" fmla="*/ 2878275 h 2878275"/>
              <a:gd name="connsiteX3" fmla="*/ 2140552 w 2337699"/>
              <a:gd name="connsiteY3" fmla="*/ 2878275 h 2878275"/>
              <a:gd name="connsiteX4" fmla="*/ 2140552 w 2337699"/>
              <a:gd name="connsiteY4" fmla="*/ 2456552 h 2878275"/>
              <a:gd name="connsiteX5" fmla="*/ 2042737 w 2337699"/>
              <a:gd name="connsiteY5" fmla="*/ 2456552 h 2878275"/>
              <a:gd name="connsiteX6" fmla="*/ 2030883 w 2337699"/>
              <a:gd name="connsiteY6" fmla="*/ 2469595 h 2878275"/>
              <a:gd name="connsiteX7" fmla="*/ 1290000 w 2337699"/>
              <a:gd name="connsiteY7" fmla="*/ 2776478 h 2878275"/>
              <a:gd name="connsiteX8" fmla="*/ 549117 w 2337699"/>
              <a:gd name="connsiteY8" fmla="*/ 2469595 h 2878275"/>
              <a:gd name="connsiteX9" fmla="*/ 537263 w 2337699"/>
              <a:gd name="connsiteY9" fmla="*/ 2456552 h 2878275"/>
              <a:gd name="connsiteX10" fmla="*/ 225375 w 2337699"/>
              <a:gd name="connsiteY10" fmla="*/ 2456552 h 2878275"/>
              <a:gd name="connsiteX11" fmla="*/ 225375 w 2337699"/>
              <a:gd name="connsiteY11" fmla="*/ 2878275 h 2878275"/>
              <a:gd name="connsiteX12" fmla="*/ 0 w 2337699"/>
              <a:gd name="connsiteY12" fmla="*/ 2878275 h 287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7699" h="2878275">
                <a:moveTo>
                  <a:pt x="0" y="0"/>
                </a:moveTo>
                <a:lnTo>
                  <a:pt x="2337699" y="0"/>
                </a:lnTo>
                <a:lnTo>
                  <a:pt x="2337699" y="2878275"/>
                </a:lnTo>
                <a:lnTo>
                  <a:pt x="2140552" y="2878275"/>
                </a:lnTo>
                <a:lnTo>
                  <a:pt x="2140552" y="2456552"/>
                </a:lnTo>
                <a:lnTo>
                  <a:pt x="2042737" y="2456552"/>
                </a:lnTo>
                <a:lnTo>
                  <a:pt x="2030883" y="2469595"/>
                </a:lnTo>
                <a:cubicBezTo>
                  <a:pt x="1841275" y="2659203"/>
                  <a:pt x="1579333" y="2776478"/>
                  <a:pt x="1290000" y="2776478"/>
                </a:cubicBezTo>
                <a:cubicBezTo>
                  <a:pt x="1000667" y="2776478"/>
                  <a:pt x="738725" y="2659203"/>
                  <a:pt x="549117" y="2469595"/>
                </a:cubicBezTo>
                <a:lnTo>
                  <a:pt x="537263" y="2456552"/>
                </a:lnTo>
                <a:lnTo>
                  <a:pt x="225375" y="2456552"/>
                </a:lnTo>
                <a:lnTo>
                  <a:pt x="225375" y="2878275"/>
                </a:lnTo>
                <a:lnTo>
                  <a:pt x="0" y="2878275"/>
                </a:lnTo>
                <a:close/>
              </a:path>
            </a:pathLst>
          </a:custGeom>
        </p:spPr>
      </p:pic>
      <p:pic>
        <p:nvPicPr>
          <p:cNvPr id="2097168" name="图片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5032065" y="1889309"/>
            <a:ext cx="2305972" cy="2878274"/>
          </a:xfrm>
          <a:custGeom>
            <a:avLst/>
            <a:gdLst>
              <a:gd name="connsiteX0" fmla="*/ 0 w 2305972"/>
              <a:gd name="connsiteY0" fmla="*/ 0 h 2878274"/>
              <a:gd name="connsiteX1" fmla="*/ 2305972 w 2305972"/>
              <a:gd name="connsiteY1" fmla="*/ 0 h 2878274"/>
              <a:gd name="connsiteX2" fmla="*/ 2305972 w 2305972"/>
              <a:gd name="connsiteY2" fmla="*/ 2878274 h 2878274"/>
              <a:gd name="connsiteX3" fmla="*/ 1915176 w 2305972"/>
              <a:gd name="connsiteY3" fmla="*/ 2878274 h 2878274"/>
              <a:gd name="connsiteX4" fmla="*/ 1915176 w 2305972"/>
              <a:gd name="connsiteY4" fmla="*/ 2456551 h 2878274"/>
              <a:gd name="connsiteX5" fmla="*/ 1817361 w 2305972"/>
              <a:gd name="connsiteY5" fmla="*/ 2456551 h 2878274"/>
              <a:gd name="connsiteX6" fmla="*/ 1805507 w 2305972"/>
              <a:gd name="connsiteY6" fmla="*/ 2469594 h 2878274"/>
              <a:gd name="connsiteX7" fmla="*/ 1064624 w 2305972"/>
              <a:gd name="connsiteY7" fmla="*/ 2776477 h 2878274"/>
              <a:gd name="connsiteX8" fmla="*/ 323741 w 2305972"/>
              <a:gd name="connsiteY8" fmla="*/ 2469594 h 2878274"/>
              <a:gd name="connsiteX9" fmla="*/ 311887 w 2305972"/>
              <a:gd name="connsiteY9" fmla="*/ 2456551 h 2878274"/>
              <a:gd name="connsiteX10" fmla="*/ 0 w 2305972"/>
              <a:gd name="connsiteY10" fmla="*/ 2456551 h 287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5972" h="2878274">
                <a:moveTo>
                  <a:pt x="0" y="0"/>
                </a:moveTo>
                <a:lnTo>
                  <a:pt x="2305972" y="0"/>
                </a:lnTo>
                <a:lnTo>
                  <a:pt x="2305972" y="2878274"/>
                </a:lnTo>
                <a:lnTo>
                  <a:pt x="1915176" y="2878274"/>
                </a:lnTo>
                <a:lnTo>
                  <a:pt x="1915176" y="2456551"/>
                </a:lnTo>
                <a:lnTo>
                  <a:pt x="1817361" y="2456551"/>
                </a:lnTo>
                <a:lnTo>
                  <a:pt x="1805507" y="2469594"/>
                </a:lnTo>
                <a:cubicBezTo>
                  <a:pt x="1615899" y="2659202"/>
                  <a:pt x="1353957" y="2776477"/>
                  <a:pt x="1064624" y="2776477"/>
                </a:cubicBezTo>
                <a:cubicBezTo>
                  <a:pt x="775291" y="2776477"/>
                  <a:pt x="513349" y="2659202"/>
                  <a:pt x="323741" y="2469594"/>
                </a:cubicBezTo>
                <a:lnTo>
                  <a:pt x="311887" y="2456551"/>
                </a:lnTo>
                <a:lnTo>
                  <a:pt x="0" y="2456551"/>
                </a:lnTo>
                <a:close/>
              </a:path>
            </a:pathLst>
          </a:custGeom>
        </p:spPr>
      </p:pic>
      <p:pic>
        <p:nvPicPr>
          <p:cNvPr id="2097169" name="图片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7254491" y="1764299"/>
            <a:ext cx="2117067" cy="2967871"/>
          </a:xfrm>
          <a:custGeom>
            <a:avLst/>
            <a:gdLst>
              <a:gd name="connsiteX0" fmla="*/ 0 w 2117067"/>
              <a:gd name="connsiteY0" fmla="*/ 0 h 2967871"/>
              <a:gd name="connsiteX1" fmla="*/ 2117067 w 2117067"/>
              <a:gd name="connsiteY1" fmla="*/ 0 h 2967871"/>
              <a:gd name="connsiteX2" fmla="*/ 2117067 w 2117067"/>
              <a:gd name="connsiteY2" fmla="*/ 2967871 h 2967871"/>
              <a:gd name="connsiteX3" fmla="*/ 1923071 w 2117067"/>
              <a:gd name="connsiteY3" fmla="*/ 2967871 h 2967871"/>
              <a:gd name="connsiteX4" fmla="*/ 1923071 w 2117067"/>
              <a:gd name="connsiteY4" fmla="*/ 2581561 h 2967871"/>
              <a:gd name="connsiteX5" fmla="*/ 1825256 w 2117067"/>
              <a:gd name="connsiteY5" fmla="*/ 2581561 h 2967871"/>
              <a:gd name="connsiteX6" fmla="*/ 1813402 w 2117067"/>
              <a:gd name="connsiteY6" fmla="*/ 2594604 h 2967871"/>
              <a:gd name="connsiteX7" fmla="*/ 1072519 w 2117067"/>
              <a:gd name="connsiteY7" fmla="*/ 2901487 h 2967871"/>
              <a:gd name="connsiteX8" fmla="*/ 331636 w 2117067"/>
              <a:gd name="connsiteY8" fmla="*/ 2594604 h 2967871"/>
              <a:gd name="connsiteX9" fmla="*/ 319782 w 2117067"/>
              <a:gd name="connsiteY9" fmla="*/ 2581561 h 2967871"/>
              <a:gd name="connsiteX10" fmla="*/ 7894 w 2117067"/>
              <a:gd name="connsiteY10" fmla="*/ 2581561 h 2967871"/>
              <a:gd name="connsiteX11" fmla="*/ 7894 w 2117067"/>
              <a:gd name="connsiteY11" fmla="*/ 2967871 h 2967871"/>
              <a:gd name="connsiteX12" fmla="*/ 0 w 2117067"/>
              <a:gd name="connsiteY12" fmla="*/ 29678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17067" h="2967871">
                <a:moveTo>
                  <a:pt x="0" y="0"/>
                </a:moveTo>
                <a:lnTo>
                  <a:pt x="2117067" y="0"/>
                </a:lnTo>
                <a:lnTo>
                  <a:pt x="2117067" y="2967871"/>
                </a:lnTo>
                <a:lnTo>
                  <a:pt x="1923071" y="2967871"/>
                </a:lnTo>
                <a:lnTo>
                  <a:pt x="1923071" y="2581561"/>
                </a:lnTo>
                <a:lnTo>
                  <a:pt x="1825256" y="2581561"/>
                </a:lnTo>
                <a:lnTo>
                  <a:pt x="1813402" y="2594604"/>
                </a:lnTo>
                <a:cubicBezTo>
                  <a:pt x="1623794" y="2784212"/>
                  <a:pt x="1361852" y="2901487"/>
                  <a:pt x="1072519" y="2901487"/>
                </a:cubicBezTo>
                <a:cubicBezTo>
                  <a:pt x="783186" y="2901487"/>
                  <a:pt x="521244" y="2784212"/>
                  <a:pt x="331636" y="2594604"/>
                </a:cubicBezTo>
                <a:lnTo>
                  <a:pt x="319782" y="2581561"/>
                </a:lnTo>
                <a:lnTo>
                  <a:pt x="7894" y="2581561"/>
                </a:lnTo>
                <a:lnTo>
                  <a:pt x="7894" y="2967871"/>
                </a:lnTo>
                <a:lnTo>
                  <a:pt x="0" y="2967871"/>
                </a:lnTo>
                <a:close/>
              </a:path>
            </a:pathLst>
          </a:custGeom>
        </p:spPr>
      </p:pic>
      <p:pic>
        <p:nvPicPr>
          <p:cNvPr id="2097170" name="图片 1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b="1928"/>
          <a:stretch>
            <a:fillRect/>
          </a:stretch>
        </p:blipFill>
        <p:spPr>
          <a:xfrm>
            <a:off x="9497338" y="1775737"/>
            <a:ext cx="2305972" cy="2891955"/>
          </a:xfrm>
          <a:custGeom>
            <a:avLst/>
            <a:gdLst>
              <a:gd name="connsiteX0" fmla="*/ 0 w 2305972"/>
              <a:gd name="connsiteY0" fmla="*/ 0 h 2891955"/>
              <a:gd name="connsiteX1" fmla="*/ 2305972 w 2305972"/>
              <a:gd name="connsiteY1" fmla="*/ 0 h 2891955"/>
              <a:gd name="connsiteX2" fmla="*/ 2305972 w 2305972"/>
              <a:gd name="connsiteY2" fmla="*/ 2337978 h 2891955"/>
              <a:gd name="connsiteX3" fmla="*/ 2021310 w 2305972"/>
              <a:gd name="connsiteY3" fmla="*/ 2337978 h 2891955"/>
              <a:gd name="connsiteX4" fmla="*/ 2018594 w 2305972"/>
              <a:gd name="connsiteY4" fmla="*/ 2343616 h 2891955"/>
              <a:gd name="connsiteX5" fmla="*/ 1097287 w 2305972"/>
              <a:gd name="connsiteY5" fmla="*/ 2891955 h 2891955"/>
              <a:gd name="connsiteX6" fmla="*/ 175980 w 2305972"/>
              <a:gd name="connsiteY6" fmla="*/ 2343616 h 2891955"/>
              <a:gd name="connsiteX7" fmla="*/ 173264 w 2305972"/>
              <a:gd name="connsiteY7" fmla="*/ 2337978 h 2891955"/>
              <a:gd name="connsiteX8" fmla="*/ 0 w 2305972"/>
              <a:gd name="connsiteY8" fmla="*/ 2337978 h 289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5972" h="2891955">
                <a:moveTo>
                  <a:pt x="0" y="0"/>
                </a:moveTo>
                <a:lnTo>
                  <a:pt x="2305972" y="0"/>
                </a:lnTo>
                <a:lnTo>
                  <a:pt x="2305972" y="2337978"/>
                </a:lnTo>
                <a:lnTo>
                  <a:pt x="2021310" y="2337978"/>
                </a:lnTo>
                <a:lnTo>
                  <a:pt x="2018594" y="2343616"/>
                </a:lnTo>
                <a:cubicBezTo>
                  <a:pt x="1841166" y="2670232"/>
                  <a:pt x="1495120" y="2891955"/>
                  <a:pt x="1097287" y="2891955"/>
                </a:cubicBezTo>
                <a:cubicBezTo>
                  <a:pt x="699454" y="2891955"/>
                  <a:pt x="353408" y="2670232"/>
                  <a:pt x="175980" y="2343616"/>
                </a:cubicBezTo>
                <a:lnTo>
                  <a:pt x="173264" y="2337978"/>
                </a:lnTo>
                <a:lnTo>
                  <a:pt x="0" y="2337978"/>
                </a:lnTo>
                <a:close/>
              </a:path>
            </a:pathLst>
          </a:custGeom>
        </p:spPr>
      </p:pic>
      <p:sp>
        <p:nvSpPr>
          <p:cNvPr id="1049309" name="矩形 90"/>
          <p:cNvSpPr/>
          <p:nvPr/>
        </p:nvSpPr>
        <p:spPr>
          <a:xfrm>
            <a:off x="1060570" y="4942058"/>
            <a:ext cx="1130300" cy="3266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10" name="矩形 91"/>
          <p:cNvSpPr/>
          <p:nvPr/>
        </p:nvSpPr>
        <p:spPr>
          <a:xfrm>
            <a:off x="927340" y="5372796"/>
            <a:ext cx="1396760" cy="1741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11" name="矩形 92"/>
          <p:cNvSpPr/>
          <p:nvPr/>
        </p:nvSpPr>
        <p:spPr>
          <a:xfrm>
            <a:off x="3295710" y="4942058"/>
            <a:ext cx="1130300" cy="3266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12" name="矩形 93"/>
          <p:cNvSpPr/>
          <p:nvPr/>
        </p:nvSpPr>
        <p:spPr>
          <a:xfrm>
            <a:off x="3162480" y="5372796"/>
            <a:ext cx="1396760" cy="1741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13" name="矩形 94"/>
          <p:cNvSpPr/>
          <p:nvPr/>
        </p:nvSpPr>
        <p:spPr>
          <a:xfrm>
            <a:off x="5530850" y="4942058"/>
            <a:ext cx="1130300" cy="3266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14" name="矩形 95"/>
          <p:cNvSpPr/>
          <p:nvPr/>
        </p:nvSpPr>
        <p:spPr>
          <a:xfrm>
            <a:off x="5397620" y="5372796"/>
            <a:ext cx="1396760" cy="1741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15" name="矩形 96"/>
          <p:cNvSpPr/>
          <p:nvPr/>
        </p:nvSpPr>
        <p:spPr>
          <a:xfrm>
            <a:off x="7765990" y="4942058"/>
            <a:ext cx="1130300" cy="3266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16" name="矩形 97"/>
          <p:cNvSpPr/>
          <p:nvPr/>
        </p:nvSpPr>
        <p:spPr>
          <a:xfrm>
            <a:off x="7632760" y="5372796"/>
            <a:ext cx="1396760" cy="1741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17" name="矩形 98"/>
          <p:cNvSpPr/>
          <p:nvPr/>
        </p:nvSpPr>
        <p:spPr>
          <a:xfrm>
            <a:off x="10022013" y="4942058"/>
            <a:ext cx="1130300" cy="3266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18" name="矩形 99"/>
          <p:cNvSpPr/>
          <p:nvPr/>
        </p:nvSpPr>
        <p:spPr>
          <a:xfrm>
            <a:off x="9888783" y="5372796"/>
            <a:ext cx="1396760" cy="1741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19" name="矩形 100"/>
          <p:cNvSpPr/>
          <p:nvPr/>
        </p:nvSpPr>
        <p:spPr>
          <a:xfrm>
            <a:off x="4937509" y="674738"/>
            <a:ext cx="2316982" cy="5405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组合 25"/>
          <p:cNvGrpSpPr/>
          <p:nvPr/>
        </p:nvGrpSpPr>
        <p:grpSpPr>
          <a:xfrm>
            <a:off x="876903" y="2855031"/>
            <a:ext cx="1893304" cy="1607435"/>
            <a:chOff x="1564827" y="1533751"/>
            <a:chExt cx="1893304" cy="1607435"/>
          </a:xfrm>
        </p:grpSpPr>
        <p:sp>
          <p:nvSpPr>
            <p:cNvPr id="1049320" name="任意多边形: 形状 13"/>
            <p:cNvSpPr/>
            <p:nvPr/>
          </p:nvSpPr>
          <p:spPr>
            <a:xfrm>
              <a:off x="1605986" y="1533751"/>
              <a:ext cx="1852145" cy="1607435"/>
            </a:xfrm>
            <a:custGeom>
              <a:avLst/>
              <a:gdLst>
                <a:gd name="connsiteX0" fmla="*/ 1659 w 1603696"/>
                <a:gd name="connsiteY0" fmla="*/ 576861 h 1412558"/>
                <a:gd name="connsiteX1" fmla="*/ 1525659 w 1603696"/>
                <a:gd name="connsiteY1" fmla="*/ 25318 h 1412558"/>
                <a:gd name="connsiteX2" fmla="*/ 1235373 w 1603696"/>
                <a:gd name="connsiteY2" fmla="*/ 1404175 h 1412558"/>
                <a:gd name="connsiteX3" fmla="*/ 1659 w 1603696"/>
                <a:gd name="connsiteY3" fmla="*/ 576861 h 1412558"/>
                <a:gd name="connsiteX0-1" fmla="*/ 2625 w 1604662"/>
                <a:gd name="connsiteY0-2" fmla="*/ 584549 h 1422136"/>
                <a:gd name="connsiteX1-3" fmla="*/ 1526625 w 1604662"/>
                <a:gd name="connsiteY1-4" fmla="*/ 33006 h 1422136"/>
                <a:gd name="connsiteX2-5" fmla="*/ 1236339 w 1604662"/>
                <a:gd name="connsiteY2-6" fmla="*/ 1411863 h 1422136"/>
                <a:gd name="connsiteX3-7" fmla="*/ 2625 w 1604662"/>
                <a:gd name="connsiteY3-8" fmla="*/ 584549 h 1422136"/>
                <a:gd name="connsiteX0-9" fmla="*/ 2625 w 1667350"/>
                <a:gd name="connsiteY0-10" fmla="*/ 613255 h 1450842"/>
                <a:gd name="connsiteX1-11" fmla="*/ 1526625 w 1667350"/>
                <a:gd name="connsiteY1-12" fmla="*/ 61712 h 1450842"/>
                <a:gd name="connsiteX2-13" fmla="*/ 1236339 w 1667350"/>
                <a:gd name="connsiteY2-14" fmla="*/ 1440569 h 1450842"/>
                <a:gd name="connsiteX3-15" fmla="*/ 2625 w 1667350"/>
                <a:gd name="connsiteY3-16" fmla="*/ 613255 h 1450842"/>
                <a:gd name="connsiteX0-17" fmla="*/ 3223 w 1711184"/>
                <a:gd name="connsiteY0-18" fmla="*/ 613255 h 1469493"/>
                <a:gd name="connsiteX1-19" fmla="*/ 1527223 w 1711184"/>
                <a:gd name="connsiteY1-20" fmla="*/ 61712 h 1469493"/>
                <a:gd name="connsiteX2-21" fmla="*/ 1236937 w 1711184"/>
                <a:gd name="connsiteY2-22" fmla="*/ 1440569 h 1469493"/>
                <a:gd name="connsiteX3-23" fmla="*/ 3223 w 1711184"/>
                <a:gd name="connsiteY3-24" fmla="*/ 613255 h 1469493"/>
                <a:gd name="connsiteX0-25" fmla="*/ 2793 w 1679776"/>
                <a:gd name="connsiteY0-26" fmla="*/ 613255 h 1457840"/>
                <a:gd name="connsiteX1-27" fmla="*/ 1526793 w 1679776"/>
                <a:gd name="connsiteY1-28" fmla="*/ 61712 h 1457840"/>
                <a:gd name="connsiteX2-29" fmla="*/ 1236507 w 1679776"/>
                <a:gd name="connsiteY2-30" fmla="*/ 1440569 h 1457840"/>
                <a:gd name="connsiteX3-31" fmla="*/ 2793 w 1679776"/>
                <a:gd name="connsiteY3-32" fmla="*/ 613255 h 14578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79776" h="1457840">
                  <a:moveTo>
                    <a:pt x="2793" y="613255"/>
                  </a:moveTo>
                  <a:cubicBezTo>
                    <a:pt x="64285" y="239222"/>
                    <a:pt x="1176951" y="-154841"/>
                    <a:pt x="1526793" y="61712"/>
                  </a:cubicBezTo>
                  <a:cubicBezTo>
                    <a:pt x="1876635" y="278265"/>
                    <a:pt x="1560628" y="1315958"/>
                    <a:pt x="1236507" y="1440569"/>
                  </a:cubicBezTo>
                  <a:cubicBezTo>
                    <a:pt x="912386" y="1565180"/>
                    <a:pt x="-58699" y="987288"/>
                    <a:pt x="2793" y="6132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321" name="任意多边形: 形状 15"/>
            <p:cNvSpPr/>
            <p:nvPr/>
          </p:nvSpPr>
          <p:spPr>
            <a:xfrm>
              <a:off x="1564827" y="1705202"/>
              <a:ext cx="1654596" cy="1435984"/>
            </a:xfrm>
            <a:custGeom>
              <a:avLst/>
              <a:gdLst>
                <a:gd name="connsiteX0" fmla="*/ 1659 w 1603696"/>
                <a:gd name="connsiteY0" fmla="*/ 576861 h 1412558"/>
                <a:gd name="connsiteX1" fmla="*/ 1525659 w 1603696"/>
                <a:gd name="connsiteY1" fmla="*/ 25318 h 1412558"/>
                <a:gd name="connsiteX2" fmla="*/ 1235373 w 1603696"/>
                <a:gd name="connsiteY2" fmla="*/ 1404175 h 1412558"/>
                <a:gd name="connsiteX3" fmla="*/ 1659 w 1603696"/>
                <a:gd name="connsiteY3" fmla="*/ 576861 h 1412558"/>
                <a:gd name="connsiteX0-1" fmla="*/ 2625 w 1604662"/>
                <a:gd name="connsiteY0-2" fmla="*/ 584549 h 1422136"/>
                <a:gd name="connsiteX1-3" fmla="*/ 1526625 w 1604662"/>
                <a:gd name="connsiteY1-4" fmla="*/ 33006 h 1422136"/>
                <a:gd name="connsiteX2-5" fmla="*/ 1236339 w 1604662"/>
                <a:gd name="connsiteY2-6" fmla="*/ 1411863 h 1422136"/>
                <a:gd name="connsiteX3-7" fmla="*/ 2625 w 1604662"/>
                <a:gd name="connsiteY3-8" fmla="*/ 584549 h 1422136"/>
                <a:gd name="connsiteX0-9" fmla="*/ 2625 w 1667350"/>
                <a:gd name="connsiteY0-10" fmla="*/ 613255 h 1450842"/>
                <a:gd name="connsiteX1-11" fmla="*/ 1526625 w 1667350"/>
                <a:gd name="connsiteY1-12" fmla="*/ 61712 h 1450842"/>
                <a:gd name="connsiteX2-13" fmla="*/ 1236339 w 1667350"/>
                <a:gd name="connsiteY2-14" fmla="*/ 1440569 h 1450842"/>
                <a:gd name="connsiteX3-15" fmla="*/ 2625 w 1667350"/>
                <a:gd name="connsiteY3-16" fmla="*/ 613255 h 1450842"/>
                <a:gd name="connsiteX0-17" fmla="*/ 3223 w 1711184"/>
                <a:gd name="connsiteY0-18" fmla="*/ 613255 h 1469493"/>
                <a:gd name="connsiteX1-19" fmla="*/ 1527223 w 1711184"/>
                <a:gd name="connsiteY1-20" fmla="*/ 61712 h 1469493"/>
                <a:gd name="connsiteX2-21" fmla="*/ 1236937 w 1711184"/>
                <a:gd name="connsiteY2-22" fmla="*/ 1440569 h 1469493"/>
                <a:gd name="connsiteX3-23" fmla="*/ 3223 w 1711184"/>
                <a:gd name="connsiteY3-24" fmla="*/ 613255 h 1469493"/>
                <a:gd name="connsiteX0-25" fmla="*/ 2793 w 1679776"/>
                <a:gd name="connsiteY0-26" fmla="*/ 613255 h 1457840"/>
                <a:gd name="connsiteX1-27" fmla="*/ 1526793 w 1679776"/>
                <a:gd name="connsiteY1-28" fmla="*/ 61712 h 1457840"/>
                <a:gd name="connsiteX2-29" fmla="*/ 1236507 w 1679776"/>
                <a:gd name="connsiteY2-30" fmla="*/ 1440569 h 1457840"/>
                <a:gd name="connsiteX3-31" fmla="*/ 2793 w 1679776"/>
                <a:gd name="connsiteY3-32" fmla="*/ 613255 h 14578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79776" h="1457840">
                  <a:moveTo>
                    <a:pt x="2793" y="613255"/>
                  </a:moveTo>
                  <a:cubicBezTo>
                    <a:pt x="64285" y="239222"/>
                    <a:pt x="1176951" y="-154841"/>
                    <a:pt x="1526793" y="61712"/>
                  </a:cubicBezTo>
                  <a:cubicBezTo>
                    <a:pt x="1876635" y="278265"/>
                    <a:pt x="1560628" y="1315958"/>
                    <a:pt x="1236507" y="1440569"/>
                  </a:cubicBezTo>
                  <a:cubicBezTo>
                    <a:pt x="912386" y="1565180"/>
                    <a:pt x="-58699" y="987288"/>
                    <a:pt x="2793" y="613255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7" name="组合 24"/>
          <p:cNvGrpSpPr/>
          <p:nvPr/>
        </p:nvGrpSpPr>
        <p:grpSpPr>
          <a:xfrm>
            <a:off x="3733159" y="2855031"/>
            <a:ext cx="1893304" cy="1607435"/>
            <a:chOff x="4499577" y="1533751"/>
            <a:chExt cx="1893304" cy="1607435"/>
          </a:xfrm>
        </p:grpSpPr>
        <p:sp>
          <p:nvSpPr>
            <p:cNvPr id="1049322" name="任意多边形: 形状 16"/>
            <p:cNvSpPr/>
            <p:nvPr/>
          </p:nvSpPr>
          <p:spPr>
            <a:xfrm>
              <a:off x="4540736" y="1533751"/>
              <a:ext cx="1852145" cy="1607435"/>
            </a:xfrm>
            <a:custGeom>
              <a:avLst/>
              <a:gdLst>
                <a:gd name="connsiteX0" fmla="*/ 1659 w 1603696"/>
                <a:gd name="connsiteY0" fmla="*/ 576861 h 1412558"/>
                <a:gd name="connsiteX1" fmla="*/ 1525659 w 1603696"/>
                <a:gd name="connsiteY1" fmla="*/ 25318 h 1412558"/>
                <a:gd name="connsiteX2" fmla="*/ 1235373 w 1603696"/>
                <a:gd name="connsiteY2" fmla="*/ 1404175 h 1412558"/>
                <a:gd name="connsiteX3" fmla="*/ 1659 w 1603696"/>
                <a:gd name="connsiteY3" fmla="*/ 576861 h 1412558"/>
                <a:gd name="connsiteX0-1" fmla="*/ 2625 w 1604662"/>
                <a:gd name="connsiteY0-2" fmla="*/ 584549 h 1422136"/>
                <a:gd name="connsiteX1-3" fmla="*/ 1526625 w 1604662"/>
                <a:gd name="connsiteY1-4" fmla="*/ 33006 h 1422136"/>
                <a:gd name="connsiteX2-5" fmla="*/ 1236339 w 1604662"/>
                <a:gd name="connsiteY2-6" fmla="*/ 1411863 h 1422136"/>
                <a:gd name="connsiteX3-7" fmla="*/ 2625 w 1604662"/>
                <a:gd name="connsiteY3-8" fmla="*/ 584549 h 1422136"/>
                <a:gd name="connsiteX0-9" fmla="*/ 2625 w 1667350"/>
                <a:gd name="connsiteY0-10" fmla="*/ 613255 h 1450842"/>
                <a:gd name="connsiteX1-11" fmla="*/ 1526625 w 1667350"/>
                <a:gd name="connsiteY1-12" fmla="*/ 61712 h 1450842"/>
                <a:gd name="connsiteX2-13" fmla="*/ 1236339 w 1667350"/>
                <a:gd name="connsiteY2-14" fmla="*/ 1440569 h 1450842"/>
                <a:gd name="connsiteX3-15" fmla="*/ 2625 w 1667350"/>
                <a:gd name="connsiteY3-16" fmla="*/ 613255 h 1450842"/>
                <a:gd name="connsiteX0-17" fmla="*/ 3223 w 1711184"/>
                <a:gd name="connsiteY0-18" fmla="*/ 613255 h 1469493"/>
                <a:gd name="connsiteX1-19" fmla="*/ 1527223 w 1711184"/>
                <a:gd name="connsiteY1-20" fmla="*/ 61712 h 1469493"/>
                <a:gd name="connsiteX2-21" fmla="*/ 1236937 w 1711184"/>
                <a:gd name="connsiteY2-22" fmla="*/ 1440569 h 1469493"/>
                <a:gd name="connsiteX3-23" fmla="*/ 3223 w 1711184"/>
                <a:gd name="connsiteY3-24" fmla="*/ 613255 h 1469493"/>
                <a:gd name="connsiteX0-25" fmla="*/ 2793 w 1679776"/>
                <a:gd name="connsiteY0-26" fmla="*/ 613255 h 1457840"/>
                <a:gd name="connsiteX1-27" fmla="*/ 1526793 w 1679776"/>
                <a:gd name="connsiteY1-28" fmla="*/ 61712 h 1457840"/>
                <a:gd name="connsiteX2-29" fmla="*/ 1236507 w 1679776"/>
                <a:gd name="connsiteY2-30" fmla="*/ 1440569 h 1457840"/>
                <a:gd name="connsiteX3-31" fmla="*/ 2793 w 1679776"/>
                <a:gd name="connsiteY3-32" fmla="*/ 613255 h 14578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79776" h="1457840">
                  <a:moveTo>
                    <a:pt x="2793" y="613255"/>
                  </a:moveTo>
                  <a:cubicBezTo>
                    <a:pt x="64285" y="239222"/>
                    <a:pt x="1176951" y="-154841"/>
                    <a:pt x="1526793" y="61712"/>
                  </a:cubicBezTo>
                  <a:cubicBezTo>
                    <a:pt x="1876635" y="278265"/>
                    <a:pt x="1560628" y="1315958"/>
                    <a:pt x="1236507" y="1440569"/>
                  </a:cubicBezTo>
                  <a:cubicBezTo>
                    <a:pt x="912386" y="1565180"/>
                    <a:pt x="-58699" y="987288"/>
                    <a:pt x="2793" y="6132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323" name="任意多边形: 形状 17"/>
            <p:cNvSpPr/>
            <p:nvPr/>
          </p:nvSpPr>
          <p:spPr>
            <a:xfrm>
              <a:off x="4499577" y="1705202"/>
              <a:ext cx="1654596" cy="1435984"/>
            </a:xfrm>
            <a:custGeom>
              <a:avLst/>
              <a:gdLst>
                <a:gd name="connsiteX0" fmla="*/ 1659 w 1603696"/>
                <a:gd name="connsiteY0" fmla="*/ 576861 h 1412558"/>
                <a:gd name="connsiteX1" fmla="*/ 1525659 w 1603696"/>
                <a:gd name="connsiteY1" fmla="*/ 25318 h 1412558"/>
                <a:gd name="connsiteX2" fmla="*/ 1235373 w 1603696"/>
                <a:gd name="connsiteY2" fmla="*/ 1404175 h 1412558"/>
                <a:gd name="connsiteX3" fmla="*/ 1659 w 1603696"/>
                <a:gd name="connsiteY3" fmla="*/ 576861 h 1412558"/>
                <a:gd name="connsiteX0-1" fmla="*/ 2625 w 1604662"/>
                <a:gd name="connsiteY0-2" fmla="*/ 584549 h 1422136"/>
                <a:gd name="connsiteX1-3" fmla="*/ 1526625 w 1604662"/>
                <a:gd name="connsiteY1-4" fmla="*/ 33006 h 1422136"/>
                <a:gd name="connsiteX2-5" fmla="*/ 1236339 w 1604662"/>
                <a:gd name="connsiteY2-6" fmla="*/ 1411863 h 1422136"/>
                <a:gd name="connsiteX3-7" fmla="*/ 2625 w 1604662"/>
                <a:gd name="connsiteY3-8" fmla="*/ 584549 h 1422136"/>
                <a:gd name="connsiteX0-9" fmla="*/ 2625 w 1667350"/>
                <a:gd name="connsiteY0-10" fmla="*/ 613255 h 1450842"/>
                <a:gd name="connsiteX1-11" fmla="*/ 1526625 w 1667350"/>
                <a:gd name="connsiteY1-12" fmla="*/ 61712 h 1450842"/>
                <a:gd name="connsiteX2-13" fmla="*/ 1236339 w 1667350"/>
                <a:gd name="connsiteY2-14" fmla="*/ 1440569 h 1450842"/>
                <a:gd name="connsiteX3-15" fmla="*/ 2625 w 1667350"/>
                <a:gd name="connsiteY3-16" fmla="*/ 613255 h 1450842"/>
                <a:gd name="connsiteX0-17" fmla="*/ 3223 w 1711184"/>
                <a:gd name="connsiteY0-18" fmla="*/ 613255 h 1469493"/>
                <a:gd name="connsiteX1-19" fmla="*/ 1527223 w 1711184"/>
                <a:gd name="connsiteY1-20" fmla="*/ 61712 h 1469493"/>
                <a:gd name="connsiteX2-21" fmla="*/ 1236937 w 1711184"/>
                <a:gd name="connsiteY2-22" fmla="*/ 1440569 h 1469493"/>
                <a:gd name="connsiteX3-23" fmla="*/ 3223 w 1711184"/>
                <a:gd name="connsiteY3-24" fmla="*/ 613255 h 1469493"/>
                <a:gd name="connsiteX0-25" fmla="*/ 2793 w 1679776"/>
                <a:gd name="connsiteY0-26" fmla="*/ 613255 h 1457840"/>
                <a:gd name="connsiteX1-27" fmla="*/ 1526793 w 1679776"/>
                <a:gd name="connsiteY1-28" fmla="*/ 61712 h 1457840"/>
                <a:gd name="connsiteX2-29" fmla="*/ 1236507 w 1679776"/>
                <a:gd name="connsiteY2-30" fmla="*/ 1440569 h 1457840"/>
                <a:gd name="connsiteX3-31" fmla="*/ 2793 w 1679776"/>
                <a:gd name="connsiteY3-32" fmla="*/ 613255 h 14578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79776" h="1457840">
                  <a:moveTo>
                    <a:pt x="2793" y="613255"/>
                  </a:moveTo>
                  <a:cubicBezTo>
                    <a:pt x="64285" y="239222"/>
                    <a:pt x="1176951" y="-154841"/>
                    <a:pt x="1526793" y="61712"/>
                  </a:cubicBezTo>
                  <a:cubicBezTo>
                    <a:pt x="1876635" y="278265"/>
                    <a:pt x="1560628" y="1315958"/>
                    <a:pt x="1236507" y="1440569"/>
                  </a:cubicBezTo>
                  <a:cubicBezTo>
                    <a:pt x="912386" y="1565180"/>
                    <a:pt x="-58699" y="987288"/>
                    <a:pt x="2793" y="613255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3"/>
          <p:cNvGrpSpPr/>
          <p:nvPr/>
        </p:nvGrpSpPr>
        <p:grpSpPr>
          <a:xfrm>
            <a:off x="6550316" y="2855031"/>
            <a:ext cx="1893304" cy="1607435"/>
            <a:chOff x="7236778" y="1533751"/>
            <a:chExt cx="1893304" cy="1607435"/>
          </a:xfrm>
        </p:grpSpPr>
        <p:sp>
          <p:nvSpPr>
            <p:cNvPr id="1049324" name="任意多边形: 形状 18"/>
            <p:cNvSpPr/>
            <p:nvPr/>
          </p:nvSpPr>
          <p:spPr>
            <a:xfrm>
              <a:off x="7277937" y="1533751"/>
              <a:ext cx="1852145" cy="1607435"/>
            </a:xfrm>
            <a:custGeom>
              <a:avLst/>
              <a:gdLst>
                <a:gd name="connsiteX0" fmla="*/ 1659 w 1603696"/>
                <a:gd name="connsiteY0" fmla="*/ 576861 h 1412558"/>
                <a:gd name="connsiteX1" fmla="*/ 1525659 w 1603696"/>
                <a:gd name="connsiteY1" fmla="*/ 25318 h 1412558"/>
                <a:gd name="connsiteX2" fmla="*/ 1235373 w 1603696"/>
                <a:gd name="connsiteY2" fmla="*/ 1404175 h 1412558"/>
                <a:gd name="connsiteX3" fmla="*/ 1659 w 1603696"/>
                <a:gd name="connsiteY3" fmla="*/ 576861 h 1412558"/>
                <a:gd name="connsiteX0-1" fmla="*/ 2625 w 1604662"/>
                <a:gd name="connsiteY0-2" fmla="*/ 584549 h 1422136"/>
                <a:gd name="connsiteX1-3" fmla="*/ 1526625 w 1604662"/>
                <a:gd name="connsiteY1-4" fmla="*/ 33006 h 1422136"/>
                <a:gd name="connsiteX2-5" fmla="*/ 1236339 w 1604662"/>
                <a:gd name="connsiteY2-6" fmla="*/ 1411863 h 1422136"/>
                <a:gd name="connsiteX3-7" fmla="*/ 2625 w 1604662"/>
                <a:gd name="connsiteY3-8" fmla="*/ 584549 h 1422136"/>
                <a:gd name="connsiteX0-9" fmla="*/ 2625 w 1667350"/>
                <a:gd name="connsiteY0-10" fmla="*/ 613255 h 1450842"/>
                <a:gd name="connsiteX1-11" fmla="*/ 1526625 w 1667350"/>
                <a:gd name="connsiteY1-12" fmla="*/ 61712 h 1450842"/>
                <a:gd name="connsiteX2-13" fmla="*/ 1236339 w 1667350"/>
                <a:gd name="connsiteY2-14" fmla="*/ 1440569 h 1450842"/>
                <a:gd name="connsiteX3-15" fmla="*/ 2625 w 1667350"/>
                <a:gd name="connsiteY3-16" fmla="*/ 613255 h 1450842"/>
                <a:gd name="connsiteX0-17" fmla="*/ 3223 w 1711184"/>
                <a:gd name="connsiteY0-18" fmla="*/ 613255 h 1469493"/>
                <a:gd name="connsiteX1-19" fmla="*/ 1527223 w 1711184"/>
                <a:gd name="connsiteY1-20" fmla="*/ 61712 h 1469493"/>
                <a:gd name="connsiteX2-21" fmla="*/ 1236937 w 1711184"/>
                <a:gd name="connsiteY2-22" fmla="*/ 1440569 h 1469493"/>
                <a:gd name="connsiteX3-23" fmla="*/ 3223 w 1711184"/>
                <a:gd name="connsiteY3-24" fmla="*/ 613255 h 1469493"/>
                <a:gd name="connsiteX0-25" fmla="*/ 2793 w 1679776"/>
                <a:gd name="connsiteY0-26" fmla="*/ 613255 h 1457840"/>
                <a:gd name="connsiteX1-27" fmla="*/ 1526793 w 1679776"/>
                <a:gd name="connsiteY1-28" fmla="*/ 61712 h 1457840"/>
                <a:gd name="connsiteX2-29" fmla="*/ 1236507 w 1679776"/>
                <a:gd name="connsiteY2-30" fmla="*/ 1440569 h 1457840"/>
                <a:gd name="connsiteX3-31" fmla="*/ 2793 w 1679776"/>
                <a:gd name="connsiteY3-32" fmla="*/ 613255 h 14578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79776" h="1457840">
                  <a:moveTo>
                    <a:pt x="2793" y="613255"/>
                  </a:moveTo>
                  <a:cubicBezTo>
                    <a:pt x="64285" y="239222"/>
                    <a:pt x="1176951" y="-154841"/>
                    <a:pt x="1526793" y="61712"/>
                  </a:cubicBezTo>
                  <a:cubicBezTo>
                    <a:pt x="1876635" y="278265"/>
                    <a:pt x="1560628" y="1315958"/>
                    <a:pt x="1236507" y="1440569"/>
                  </a:cubicBezTo>
                  <a:cubicBezTo>
                    <a:pt x="912386" y="1565180"/>
                    <a:pt x="-58699" y="987288"/>
                    <a:pt x="2793" y="6132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325" name="任意多边形: 形状 19"/>
            <p:cNvSpPr/>
            <p:nvPr/>
          </p:nvSpPr>
          <p:spPr>
            <a:xfrm>
              <a:off x="7236778" y="1705202"/>
              <a:ext cx="1654596" cy="1435984"/>
            </a:xfrm>
            <a:custGeom>
              <a:avLst/>
              <a:gdLst>
                <a:gd name="connsiteX0" fmla="*/ 1659 w 1603696"/>
                <a:gd name="connsiteY0" fmla="*/ 576861 h 1412558"/>
                <a:gd name="connsiteX1" fmla="*/ 1525659 w 1603696"/>
                <a:gd name="connsiteY1" fmla="*/ 25318 h 1412558"/>
                <a:gd name="connsiteX2" fmla="*/ 1235373 w 1603696"/>
                <a:gd name="connsiteY2" fmla="*/ 1404175 h 1412558"/>
                <a:gd name="connsiteX3" fmla="*/ 1659 w 1603696"/>
                <a:gd name="connsiteY3" fmla="*/ 576861 h 1412558"/>
                <a:gd name="connsiteX0-1" fmla="*/ 2625 w 1604662"/>
                <a:gd name="connsiteY0-2" fmla="*/ 584549 h 1422136"/>
                <a:gd name="connsiteX1-3" fmla="*/ 1526625 w 1604662"/>
                <a:gd name="connsiteY1-4" fmla="*/ 33006 h 1422136"/>
                <a:gd name="connsiteX2-5" fmla="*/ 1236339 w 1604662"/>
                <a:gd name="connsiteY2-6" fmla="*/ 1411863 h 1422136"/>
                <a:gd name="connsiteX3-7" fmla="*/ 2625 w 1604662"/>
                <a:gd name="connsiteY3-8" fmla="*/ 584549 h 1422136"/>
                <a:gd name="connsiteX0-9" fmla="*/ 2625 w 1667350"/>
                <a:gd name="connsiteY0-10" fmla="*/ 613255 h 1450842"/>
                <a:gd name="connsiteX1-11" fmla="*/ 1526625 w 1667350"/>
                <a:gd name="connsiteY1-12" fmla="*/ 61712 h 1450842"/>
                <a:gd name="connsiteX2-13" fmla="*/ 1236339 w 1667350"/>
                <a:gd name="connsiteY2-14" fmla="*/ 1440569 h 1450842"/>
                <a:gd name="connsiteX3-15" fmla="*/ 2625 w 1667350"/>
                <a:gd name="connsiteY3-16" fmla="*/ 613255 h 1450842"/>
                <a:gd name="connsiteX0-17" fmla="*/ 3223 w 1711184"/>
                <a:gd name="connsiteY0-18" fmla="*/ 613255 h 1469493"/>
                <a:gd name="connsiteX1-19" fmla="*/ 1527223 w 1711184"/>
                <a:gd name="connsiteY1-20" fmla="*/ 61712 h 1469493"/>
                <a:gd name="connsiteX2-21" fmla="*/ 1236937 w 1711184"/>
                <a:gd name="connsiteY2-22" fmla="*/ 1440569 h 1469493"/>
                <a:gd name="connsiteX3-23" fmla="*/ 3223 w 1711184"/>
                <a:gd name="connsiteY3-24" fmla="*/ 613255 h 1469493"/>
                <a:gd name="connsiteX0-25" fmla="*/ 2793 w 1679776"/>
                <a:gd name="connsiteY0-26" fmla="*/ 613255 h 1457840"/>
                <a:gd name="connsiteX1-27" fmla="*/ 1526793 w 1679776"/>
                <a:gd name="connsiteY1-28" fmla="*/ 61712 h 1457840"/>
                <a:gd name="connsiteX2-29" fmla="*/ 1236507 w 1679776"/>
                <a:gd name="connsiteY2-30" fmla="*/ 1440569 h 1457840"/>
                <a:gd name="connsiteX3-31" fmla="*/ 2793 w 1679776"/>
                <a:gd name="connsiteY3-32" fmla="*/ 613255 h 14578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79776" h="1457840">
                  <a:moveTo>
                    <a:pt x="2793" y="613255"/>
                  </a:moveTo>
                  <a:cubicBezTo>
                    <a:pt x="64285" y="239222"/>
                    <a:pt x="1176951" y="-154841"/>
                    <a:pt x="1526793" y="61712"/>
                  </a:cubicBezTo>
                  <a:cubicBezTo>
                    <a:pt x="1876635" y="278265"/>
                    <a:pt x="1560628" y="1315958"/>
                    <a:pt x="1236507" y="1440569"/>
                  </a:cubicBezTo>
                  <a:cubicBezTo>
                    <a:pt x="912386" y="1565180"/>
                    <a:pt x="-58699" y="987288"/>
                    <a:pt x="2793" y="613255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9" name="组合 22"/>
          <p:cNvGrpSpPr/>
          <p:nvPr/>
        </p:nvGrpSpPr>
        <p:grpSpPr>
          <a:xfrm>
            <a:off x="9398081" y="2855031"/>
            <a:ext cx="1893304" cy="1607435"/>
            <a:chOff x="9694112" y="1533751"/>
            <a:chExt cx="1893304" cy="1607435"/>
          </a:xfrm>
        </p:grpSpPr>
        <p:sp>
          <p:nvSpPr>
            <p:cNvPr id="1049326" name="任意多边形: 形状 20"/>
            <p:cNvSpPr/>
            <p:nvPr/>
          </p:nvSpPr>
          <p:spPr>
            <a:xfrm>
              <a:off x="9735271" y="1533751"/>
              <a:ext cx="1852145" cy="1607435"/>
            </a:xfrm>
            <a:custGeom>
              <a:avLst/>
              <a:gdLst>
                <a:gd name="connsiteX0" fmla="*/ 1659 w 1603696"/>
                <a:gd name="connsiteY0" fmla="*/ 576861 h 1412558"/>
                <a:gd name="connsiteX1" fmla="*/ 1525659 w 1603696"/>
                <a:gd name="connsiteY1" fmla="*/ 25318 h 1412558"/>
                <a:gd name="connsiteX2" fmla="*/ 1235373 w 1603696"/>
                <a:gd name="connsiteY2" fmla="*/ 1404175 h 1412558"/>
                <a:gd name="connsiteX3" fmla="*/ 1659 w 1603696"/>
                <a:gd name="connsiteY3" fmla="*/ 576861 h 1412558"/>
                <a:gd name="connsiteX0-1" fmla="*/ 2625 w 1604662"/>
                <a:gd name="connsiteY0-2" fmla="*/ 584549 h 1422136"/>
                <a:gd name="connsiteX1-3" fmla="*/ 1526625 w 1604662"/>
                <a:gd name="connsiteY1-4" fmla="*/ 33006 h 1422136"/>
                <a:gd name="connsiteX2-5" fmla="*/ 1236339 w 1604662"/>
                <a:gd name="connsiteY2-6" fmla="*/ 1411863 h 1422136"/>
                <a:gd name="connsiteX3-7" fmla="*/ 2625 w 1604662"/>
                <a:gd name="connsiteY3-8" fmla="*/ 584549 h 1422136"/>
                <a:gd name="connsiteX0-9" fmla="*/ 2625 w 1667350"/>
                <a:gd name="connsiteY0-10" fmla="*/ 613255 h 1450842"/>
                <a:gd name="connsiteX1-11" fmla="*/ 1526625 w 1667350"/>
                <a:gd name="connsiteY1-12" fmla="*/ 61712 h 1450842"/>
                <a:gd name="connsiteX2-13" fmla="*/ 1236339 w 1667350"/>
                <a:gd name="connsiteY2-14" fmla="*/ 1440569 h 1450842"/>
                <a:gd name="connsiteX3-15" fmla="*/ 2625 w 1667350"/>
                <a:gd name="connsiteY3-16" fmla="*/ 613255 h 1450842"/>
                <a:gd name="connsiteX0-17" fmla="*/ 3223 w 1711184"/>
                <a:gd name="connsiteY0-18" fmla="*/ 613255 h 1469493"/>
                <a:gd name="connsiteX1-19" fmla="*/ 1527223 w 1711184"/>
                <a:gd name="connsiteY1-20" fmla="*/ 61712 h 1469493"/>
                <a:gd name="connsiteX2-21" fmla="*/ 1236937 w 1711184"/>
                <a:gd name="connsiteY2-22" fmla="*/ 1440569 h 1469493"/>
                <a:gd name="connsiteX3-23" fmla="*/ 3223 w 1711184"/>
                <a:gd name="connsiteY3-24" fmla="*/ 613255 h 1469493"/>
                <a:gd name="connsiteX0-25" fmla="*/ 2793 w 1679776"/>
                <a:gd name="connsiteY0-26" fmla="*/ 613255 h 1457840"/>
                <a:gd name="connsiteX1-27" fmla="*/ 1526793 w 1679776"/>
                <a:gd name="connsiteY1-28" fmla="*/ 61712 h 1457840"/>
                <a:gd name="connsiteX2-29" fmla="*/ 1236507 w 1679776"/>
                <a:gd name="connsiteY2-30" fmla="*/ 1440569 h 1457840"/>
                <a:gd name="connsiteX3-31" fmla="*/ 2793 w 1679776"/>
                <a:gd name="connsiteY3-32" fmla="*/ 613255 h 14578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79776" h="1457840">
                  <a:moveTo>
                    <a:pt x="2793" y="613255"/>
                  </a:moveTo>
                  <a:cubicBezTo>
                    <a:pt x="64285" y="239222"/>
                    <a:pt x="1176951" y="-154841"/>
                    <a:pt x="1526793" y="61712"/>
                  </a:cubicBezTo>
                  <a:cubicBezTo>
                    <a:pt x="1876635" y="278265"/>
                    <a:pt x="1560628" y="1315958"/>
                    <a:pt x="1236507" y="1440569"/>
                  </a:cubicBezTo>
                  <a:cubicBezTo>
                    <a:pt x="912386" y="1565180"/>
                    <a:pt x="-58699" y="987288"/>
                    <a:pt x="2793" y="6132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327" name="任意多边形: 形状 21"/>
            <p:cNvSpPr/>
            <p:nvPr/>
          </p:nvSpPr>
          <p:spPr>
            <a:xfrm>
              <a:off x="9694112" y="1705202"/>
              <a:ext cx="1654596" cy="1435984"/>
            </a:xfrm>
            <a:custGeom>
              <a:avLst/>
              <a:gdLst>
                <a:gd name="connsiteX0" fmla="*/ 1659 w 1603696"/>
                <a:gd name="connsiteY0" fmla="*/ 576861 h 1412558"/>
                <a:gd name="connsiteX1" fmla="*/ 1525659 w 1603696"/>
                <a:gd name="connsiteY1" fmla="*/ 25318 h 1412558"/>
                <a:gd name="connsiteX2" fmla="*/ 1235373 w 1603696"/>
                <a:gd name="connsiteY2" fmla="*/ 1404175 h 1412558"/>
                <a:gd name="connsiteX3" fmla="*/ 1659 w 1603696"/>
                <a:gd name="connsiteY3" fmla="*/ 576861 h 1412558"/>
                <a:gd name="connsiteX0-1" fmla="*/ 2625 w 1604662"/>
                <a:gd name="connsiteY0-2" fmla="*/ 584549 h 1422136"/>
                <a:gd name="connsiteX1-3" fmla="*/ 1526625 w 1604662"/>
                <a:gd name="connsiteY1-4" fmla="*/ 33006 h 1422136"/>
                <a:gd name="connsiteX2-5" fmla="*/ 1236339 w 1604662"/>
                <a:gd name="connsiteY2-6" fmla="*/ 1411863 h 1422136"/>
                <a:gd name="connsiteX3-7" fmla="*/ 2625 w 1604662"/>
                <a:gd name="connsiteY3-8" fmla="*/ 584549 h 1422136"/>
                <a:gd name="connsiteX0-9" fmla="*/ 2625 w 1667350"/>
                <a:gd name="connsiteY0-10" fmla="*/ 613255 h 1450842"/>
                <a:gd name="connsiteX1-11" fmla="*/ 1526625 w 1667350"/>
                <a:gd name="connsiteY1-12" fmla="*/ 61712 h 1450842"/>
                <a:gd name="connsiteX2-13" fmla="*/ 1236339 w 1667350"/>
                <a:gd name="connsiteY2-14" fmla="*/ 1440569 h 1450842"/>
                <a:gd name="connsiteX3-15" fmla="*/ 2625 w 1667350"/>
                <a:gd name="connsiteY3-16" fmla="*/ 613255 h 1450842"/>
                <a:gd name="connsiteX0-17" fmla="*/ 3223 w 1711184"/>
                <a:gd name="connsiteY0-18" fmla="*/ 613255 h 1469493"/>
                <a:gd name="connsiteX1-19" fmla="*/ 1527223 w 1711184"/>
                <a:gd name="connsiteY1-20" fmla="*/ 61712 h 1469493"/>
                <a:gd name="connsiteX2-21" fmla="*/ 1236937 w 1711184"/>
                <a:gd name="connsiteY2-22" fmla="*/ 1440569 h 1469493"/>
                <a:gd name="connsiteX3-23" fmla="*/ 3223 w 1711184"/>
                <a:gd name="connsiteY3-24" fmla="*/ 613255 h 1469493"/>
                <a:gd name="connsiteX0-25" fmla="*/ 2793 w 1679776"/>
                <a:gd name="connsiteY0-26" fmla="*/ 613255 h 1457840"/>
                <a:gd name="connsiteX1-27" fmla="*/ 1526793 w 1679776"/>
                <a:gd name="connsiteY1-28" fmla="*/ 61712 h 1457840"/>
                <a:gd name="connsiteX2-29" fmla="*/ 1236507 w 1679776"/>
                <a:gd name="connsiteY2-30" fmla="*/ 1440569 h 1457840"/>
                <a:gd name="connsiteX3-31" fmla="*/ 2793 w 1679776"/>
                <a:gd name="connsiteY3-32" fmla="*/ 613255 h 14578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79776" h="1457840">
                  <a:moveTo>
                    <a:pt x="2793" y="613255"/>
                  </a:moveTo>
                  <a:cubicBezTo>
                    <a:pt x="64285" y="239222"/>
                    <a:pt x="1176951" y="-154841"/>
                    <a:pt x="1526793" y="61712"/>
                  </a:cubicBezTo>
                  <a:cubicBezTo>
                    <a:pt x="1876635" y="278265"/>
                    <a:pt x="1560628" y="1315958"/>
                    <a:pt x="1236507" y="1440569"/>
                  </a:cubicBezTo>
                  <a:cubicBezTo>
                    <a:pt x="912386" y="1565180"/>
                    <a:pt x="-58699" y="987288"/>
                    <a:pt x="2793" y="613255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9328" name="矩形 26"/>
          <p:cNvSpPr/>
          <p:nvPr/>
        </p:nvSpPr>
        <p:spPr>
          <a:xfrm>
            <a:off x="1167692" y="4663139"/>
            <a:ext cx="1301873" cy="4548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29" name="矩形 27"/>
          <p:cNvSpPr/>
          <p:nvPr/>
        </p:nvSpPr>
        <p:spPr>
          <a:xfrm>
            <a:off x="869732" y="5316496"/>
            <a:ext cx="1897794" cy="5681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30" name="矩形 34"/>
          <p:cNvSpPr/>
          <p:nvPr/>
        </p:nvSpPr>
        <p:spPr>
          <a:xfrm>
            <a:off x="4039347" y="4663139"/>
            <a:ext cx="1301873" cy="4548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31" name="矩形 35"/>
          <p:cNvSpPr/>
          <p:nvPr/>
        </p:nvSpPr>
        <p:spPr>
          <a:xfrm>
            <a:off x="3741387" y="5316496"/>
            <a:ext cx="1897794" cy="5681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32" name="矩形 37"/>
          <p:cNvSpPr/>
          <p:nvPr/>
        </p:nvSpPr>
        <p:spPr>
          <a:xfrm>
            <a:off x="6862712" y="4663139"/>
            <a:ext cx="1301873" cy="4548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33" name="矩形 38"/>
          <p:cNvSpPr/>
          <p:nvPr/>
        </p:nvSpPr>
        <p:spPr>
          <a:xfrm>
            <a:off x="6564752" y="5316496"/>
            <a:ext cx="1897794" cy="5681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34" name="矩形 40"/>
          <p:cNvSpPr/>
          <p:nvPr/>
        </p:nvSpPr>
        <p:spPr>
          <a:xfrm>
            <a:off x="9661731" y="4663139"/>
            <a:ext cx="1301873" cy="4548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35" name="矩形 41"/>
          <p:cNvSpPr/>
          <p:nvPr/>
        </p:nvSpPr>
        <p:spPr>
          <a:xfrm>
            <a:off x="9363771" y="5316496"/>
            <a:ext cx="1897794" cy="5681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71" name="图片 63"/>
          <p:cNvPicPr>
            <a:picLocks noChangeAspect="1"/>
          </p:cNvPicPr>
          <p:nvPr/>
        </p:nvPicPr>
        <p:blipFill>
          <a:blip r:embed="rId1"/>
          <a:srcRect l="26770" r="34411" b="26162"/>
          <a:stretch>
            <a:fillRect/>
          </a:stretch>
        </p:blipFill>
        <p:spPr>
          <a:xfrm>
            <a:off x="900615" y="2089117"/>
            <a:ext cx="1852145" cy="2348710"/>
          </a:xfrm>
          <a:custGeom>
            <a:avLst/>
            <a:gdLst>
              <a:gd name="connsiteX0" fmla="*/ 252855 w 1852145"/>
              <a:gd name="connsiteY0" fmla="*/ 0 h 2348710"/>
              <a:gd name="connsiteX1" fmla="*/ 1790681 w 1852145"/>
              <a:gd name="connsiteY1" fmla="*/ 0 h 2348710"/>
              <a:gd name="connsiteX2" fmla="*/ 1793906 w 1852145"/>
              <a:gd name="connsiteY2" fmla="*/ 31992 h 2348710"/>
              <a:gd name="connsiteX3" fmla="*/ 1793906 w 1852145"/>
              <a:gd name="connsiteY3" fmla="*/ 935704 h 2348710"/>
              <a:gd name="connsiteX4" fmla="*/ 1795119 w 1852145"/>
              <a:gd name="connsiteY4" fmla="*/ 937566 h 2348710"/>
              <a:gd name="connsiteX5" fmla="*/ 1363390 w 1852145"/>
              <a:gd name="connsiteY5" fmla="*/ 2329667 h 2348710"/>
              <a:gd name="connsiteX6" fmla="*/ 3080 w 1852145"/>
              <a:gd name="connsiteY6" fmla="*/ 1417459 h 2348710"/>
              <a:gd name="connsiteX7" fmla="*/ 239999 w 1852145"/>
              <a:gd name="connsiteY7" fmla="*/ 1114872 h 2348710"/>
              <a:gd name="connsiteX8" fmla="*/ 249630 w 1852145"/>
              <a:gd name="connsiteY8" fmla="*/ 1108526 h 2348710"/>
              <a:gd name="connsiteX9" fmla="*/ 249630 w 1852145"/>
              <a:gd name="connsiteY9" fmla="*/ 31992 h 234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2145" h="2348710">
                <a:moveTo>
                  <a:pt x="252855" y="0"/>
                </a:moveTo>
                <a:lnTo>
                  <a:pt x="1790681" y="0"/>
                </a:lnTo>
                <a:lnTo>
                  <a:pt x="1793906" y="31992"/>
                </a:lnTo>
                <a:lnTo>
                  <a:pt x="1793906" y="935704"/>
                </a:lnTo>
                <a:lnTo>
                  <a:pt x="1795119" y="937566"/>
                </a:lnTo>
                <a:cubicBezTo>
                  <a:pt x="1981956" y="1318407"/>
                  <a:pt x="1676098" y="2209444"/>
                  <a:pt x="1363390" y="2329667"/>
                </a:cubicBezTo>
                <a:cubicBezTo>
                  <a:pt x="1006010" y="2467065"/>
                  <a:pt x="-64722" y="1829873"/>
                  <a:pt x="3080" y="1417459"/>
                </a:cubicBezTo>
                <a:cubicBezTo>
                  <a:pt x="20030" y="1314355"/>
                  <a:pt x="109421" y="1209871"/>
                  <a:pt x="239999" y="1114872"/>
                </a:cubicBezTo>
                <a:lnTo>
                  <a:pt x="249630" y="1108526"/>
                </a:lnTo>
                <a:lnTo>
                  <a:pt x="249630" y="31992"/>
                </a:lnTo>
                <a:close/>
              </a:path>
            </a:pathLst>
          </a:custGeom>
        </p:spPr>
      </p:pic>
      <p:pic>
        <p:nvPicPr>
          <p:cNvPr id="2097172" name="图片 66"/>
          <p:cNvPicPr>
            <a:picLocks noChangeAspect="1"/>
          </p:cNvPicPr>
          <p:nvPr/>
        </p:nvPicPr>
        <p:blipFill>
          <a:blip r:embed="rId2"/>
          <a:srcRect l="22842" t="2139" r="20350" b="41115"/>
          <a:stretch>
            <a:fillRect/>
          </a:stretch>
        </p:blipFill>
        <p:spPr>
          <a:xfrm>
            <a:off x="6596750" y="1888364"/>
            <a:ext cx="1852145" cy="2574102"/>
          </a:xfrm>
          <a:custGeom>
            <a:avLst/>
            <a:gdLst>
              <a:gd name="connsiteX0" fmla="*/ 507014 w 1852145"/>
              <a:gd name="connsiteY0" fmla="*/ 0 h 2574102"/>
              <a:gd name="connsiteX1" fmla="*/ 1536522 w 1852145"/>
              <a:gd name="connsiteY1" fmla="*/ 0 h 2574102"/>
              <a:gd name="connsiteX2" fmla="*/ 1793906 w 1852145"/>
              <a:gd name="connsiteY2" fmla="*/ 257384 h 2574102"/>
              <a:gd name="connsiteX3" fmla="*/ 1793906 w 1852145"/>
              <a:gd name="connsiteY3" fmla="*/ 1161096 h 2574102"/>
              <a:gd name="connsiteX4" fmla="*/ 1795119 w 1852145"/>
              <a:gd name="connsiteY4" fmla="*/ 1162958 h 2574102"/>
              <a:gd name="connsiteX5" fmla="*/ 1363390 w 1852145"/>
              <a:gd name="connsiteY5" fmla="*/ 2555059 h 2574102"/>
              <a:gd name="connsiteX6" fmla="*/ 3080 w 1852145"/>
              <a:gd name="connsiteY6" fmla="*/ 1642851 h 2574102"/>
              <a:gd name="connsiteX7" fmla="*/ 239999 w 1852145"/>
              <a:gd name="connsiteY7" fmla="*/ 1340264 h 2574102"/>
              <a:gd name="connsiteX8" fmla="*/ 249630 w 1852145"/>
              <a:gd name="connsiteY8" fmla="*/ 1333918 h 2574102"/>
              <a:gd name="connsiteX9" fmla="*/ 249630 w 1852145"/>
              <a:gd name="connsiteY9" fmla="*/ 257384 h 2574102"/>
              <a:gd name="connsiteX10" fmla="*/ 507014 w 1852145"/>
              <a:gd name="connsiteY10" fmla="*/ 0 h 257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52145" h="2574102">
                <a:moveTo>
                  <a:pt x="507014" y="0"/>
                </a:moveTo>
                <a:lnTo>
                  <a:pt x="1536522" y="0"/>
                </a:lnTo>
                <a:cubicBezTo>
                  <a:pt x="1678671" y="0"/>
                  <a:pt x="1793906" y="115235"/>
                  <a:pt x="1793906" y="257384"/>
                </a:cubicBezTo>
                <a:lnTo>
                  <a:pt x="1793906" y="1161096"/>
                </a:lnTo>
                <a:lnTo>
                  <a:pt x="1795119" y="1162958"/>
                </a:lnTo>
                <a:cubicBezTo>
                  <a:pt x="1981956" y="1543799"/>
                  <a:pt x="1676098" y="2434836"/>
                  <a:pt x="1363390" y="2555059"/>
                </a:cubicBezTo>
                <a:cubicBezTo>
                  <a:pt x="1006010" y="2692457"/>
                  <a:pt x="-64722" y="2055265"/>
                  <a:pt x="3080" y="1642851"/>
                </a:cubicBezTo>
                <a:cubicBezTo>
                  <a:pt x="20030" y="1539747"/>
                  <a:pt x="109421" y="1435263"/>
                  <a:pt x="239999" y="1340264"/>
                </a:cubicBezTo>
                <a:lnTo>
                  <a:pt x="249630" y="1333918"/>
                </a:lnTo>
                <a:lnTo>
                  <a:pt x="249630" y="257384"/>
                </a:lnTo>
                <a:cubicBezTo>
                  <a:pt x="249630" y="115235"/>
                  <a:pt x="364865" y="0"/>
                  <a:pt x="507014" y="0"/>
                </a:cubicBezTo>
                <a:close/>
              </a:path>
            </a:pathLst>
          </a:custGeom>
        </p:spPr>
      </p:pic>
      <p:pic>
        <p:nvPicPr>
          <p:cNvPr id="2097173" name="图片 69"/>
          <p:cNvPicPr>
            <a:picLocks noChangeAspect="1"/>
          </p:cNvPicPr>
          <p:nvPr/>
        </p:nvPicPr>
        <p:blipFill>
          <a:blip r:embed="rId3"/>
          <a:srcRect l="18750" r="6924" b="40977"/>
          <a:stretch>
            <a:fillRect/>
          </a:stretch>
        </p:blipFill>
        <p:spPr>
          <a:xfrm>
            <a:off x="9433965" y="2101999"/>
            <a:ext cx="1852145" cy="2347295"/>
          </a:xfrm>
          <a:custGeom>
            <a:avLst/>
            <a:gdLst>
              <a:gd name="connsiteX0" fmla="*/ 252713 w 1852145"/>
              <a:gd name="connsiteY0" fmla="*/ 0 h 2347295"/>
              <a:gd name="connsiteX1" fmla="*/ 1790824 w 1852145"/>
              <a:gd name="connsiteY1" fmla="*/ 0 h 2347295"/>
              <a:gd name="connsiteX2" fmla="*/ 1793906 w 1852145"/>
              <a:gd name="connsiteY2" fmla="*/ 30577 h 2347295"/>
              <a:gd name="connsiteX3" fmla="*/ 1793906 w 1852145"/>
              <a:gd name="connsiteY3" fmla="*/ 934289 h 2347295"/>
              <a:gd name="connsiteX4" fmla="*/ 1795119 w 1852145"/>
              <a:gd name="connsiteY4" fmla="*/ 936151 h 2347295"/>
              <a:gd name="connsiteX5" fmla="*/ 1363390 w 1852145"/>
              <a:gd name="connsiteY5" fmla="*/ 2328252 h 2347295"/>
              <a:gd name="connsiteX6" fmla="*/ 3080 w 1852145"/>
              <a:gd name="connsiteY6" fmla="*/ 1416044 h 2347295"/>
              <a:gd name="connsiteX7" fmla="*/ 239999 w 1852145"/>
              <a:gd name="connsiteY7" fmla="*/ 1113457 h 2347295"/>
              <a:gd name="connsiteX8" fmla="*/ 249630 w 1852145"/>
              <a:gd name="connsiteY8" fmla="*/ 1107111 h 2347295"/>
              <a:gd name="connsiteX9" fmla="*/ 249630 w 1852145"/>
              <a:gd name="connsiteY9" fmla="*/ 30577 h 2347295"/>
              <a:gd name="connsiteX10" fmla="*/ 252713 w 1852145"/>
              <a:gd name="connsiteY10" fmla="*/ 0 h 234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52145" h="2347295">
                <a:moveTo>
                  <a:pt x="252713" y="0"/>
                </a:moveTo>
                <a:lnTo>
                  <a:pt x="1790824" y="0"/>
                </a:lnTo>
                <a:lnTo>
                  <a:pt x="1793906" y="30577"/>
                </a:lnTo>
                <a:lnTo>
                  <a:pt x="1793906" y="934289"/>
                </a:lnTo>
                <a:lnTo>
                  <a:pt x="1795119" y="936151"/>
                </a:lnTo>
                <a:cubicBezTo>
                  <a:pt x="1981956" y="1316992"/>
                  <a:pt x="1676098" y="2208029"/>
                  <a:pt x="1363390" y="2328252"/>
                </a:cubicBezTo>
                <a:cubicBezTo>
                  <a:pt x="1006010" y="2465650"/>
                  <a:pt x="-64722" y="1828458"/>
                  <a:pt x="3080" y="1416044"/>
                </a:cubicBezTo>
                <a:cubicBezTo>
                  <a:pt x="20030" y="1312940"/>
                  <a:pt x="109421" y="1208456"/>
                  <a:pt x="239999" y="1113457"/>
                </a:cubicBezTo>
                <a:lnTo>
                  <a:pt x="249630" y="1107111"/>
                </a:lnTo>
                <a:lnTo>
                  <a:pt x="249630" y="30577"/>
                </a:lnTo>
                <a:lnTo>
                  <a:pt x="252713" y="0"/>
                </a:lnTo>
                <a:close/>
              </a:path>
            </a:pathLst>
          </a:custGeom>
        </p:spPr>
      </p:pic>
      <p:pic>
        <p:nvPicPr>
          <p:cNvPr id="2097174" name="图片 64"/>
          <p:cNvPicPr>
            <a:picLocks noChangeAspect="1"/>
          </p:cNvPicPr>
          <p:nvPr/>
        </p:nvPicPr>
        <p:blipFill>
          <a:blip r:embed="rId4"/>
          <a:srcRect r="6780" b="36384"/>
          <a:stretch>
            <a:fillRect/>
          </a:stretch>
        </p:blipFill>
        <p:spPr>
          <a:xfrm>
            <a:off x="3895537" y="2122660"/>
            <a:ext cx="1726567" cy="2339806"/>
          </a:xfrm>
          <a:custGeom>
            <a:avLst/>
            <a:gdLst>
              <a:gd name="connsiteX0" fmla="*/ 126380 w 1726567"/>
              <a:gd name="connsiteY0" fmla="*/ 0 h 2339806"/>
              <a:gd name="connsiteX1" fmla="*/ 1666001 w 1726567"/>
              <a:gd name="connsiteY1" fmla="*/ 0 h 2339806"/>
              <a:gd name="connsiteX2" fmla="*/ 1668328 w 1726567"/>
              <a:gd name="connsiteY2" fmla="*/ 23087 h 2339806"/>
              <a:gd name="connsiteX3" fmla="*/ 1668328 w 1726567"/>
              <a:gd name="connsiteY3" fmla="*/ 926799 h 2339806"/>
              <a:gd name="connsiteX4" fmla="*/ 1669541 w 1726567"/>
              <a:gd name="connsiteY4" fmla="*/ 928661 h 2339806"/>
              <a:gd name="connsiteX5" fmla="*/ 1237812 w 1726567"/>
              <a:gd name="connsiteY5" fmla="*/ 2320762 h 2339806"/>
              <a:gd name="connsiteX6" fmla="*/ 11190 w 1726567"/>
              <a:gd name="connsiteY6" fmla="*/ 1744395 h 2339806"/>
              <a:gd name="connsiteX7" fmla="*/ 0 w 1726567"/>
              <a:gd name="connsiteY7" fmla="*/ 1729219 h 2339806"/>
              <a:gd name="connsiteX8" fmla="*/ 0 w 1726567"/>
              <a:gd name="connsiteY8" fmla="*/ 1204925 h 2339806"/>
              <a:gd name="connsiteX9" fmla="*/ 24699 w 1726567"/>
              <a:gd name="connsiteY9" fmla="*/ 1178825 h 2339806"/>
              <a:gd name="connsiteX10" fmla="*/ 114421 w 1726567"/>
              <a:gd name="connsiteY10" fmla="*/ 1105967 h 2339806"/>
              <a:gd name="connsiteX11" fmla="*/ 124052 w 1726567"/>
              <a:gd name="connsiteY11" fmla="*/ 1099621 h 2339806"/>
              <a:gd name="connsiteX12" fmla="*/ 124052 w 1726567"/>
              <a:gd name="connsiteY12" fmla="*/ 23087 h 233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26567" h="2339806">
                <a:moveTo>
                  <a:pt x="126380" y="0"/>
                </a:moveTo>
                <a:lnTo>
                  <a:pt x="1666001" y="0"/>
                </a:lnTo>
                <a:lnTo>
                  <a:pt x="1668328" y="23087"/>
                </a:lnTo>
                <a:lnTo>
                  <a:pt x="1668328" y="926799"/>
                </a:lnTo>
                <a:lnTo>
                  <a:pt x="1669541" y="928661"/>
                </a:lnTo>
                <a:cubicBezTo>
                  <a:pt x="1856378" y="1309502"/>
                  <a:pt x="1550520" y="2200539"/>
                  <a:pt x="1237812" y="2320762"/>
                </a:cubicBezTo>
                <a:cubicBezTo>
                  <a:pt x="969777" y="2423811"/>
                  <a:pt x="300482" y="2091152"/>
                  <a:pt x="11190" y="1744395"/>
                </a:cubicBezTo>
                <a:lnTo>
                  <a:pt x="0" y="1729219"/>
                </a:lnTo>
                <a:lnTo>
                  <a:pt x="0" y="1204925"/>
                </a:lnTo>
                <a:lnTo>
                  <a:pt x="24699" y="1178825"/>
                </a:lnTo>
                <a:cubicBezTo>
                  <a:pt x="51706" y="1154059"/>
                  <a:pt x="81777" y="1129717"/>
                  <a:pt x="114421" y="1105967"/>
                </a:cubicBezTo>
                <a:lnTo>
                  <a:pt x="124052" y="1099621"/>
                </a:lnTo>
                <a:lnTo>
                  <a:pt x="124052" y="23087"/>
                </a:lnTo>
                <a:close/>
              </a:path>
            </a:pathLst>
          </a:custGeom>
        </p:spPr>
      </p:pic>
      <p:sp>
        <p:nvSpPr>
          <p:cNvPr id="1049336" name="矩形 72"/>
          <p:cNvSpPr/>
          <p:nvPr/>
        </p:nvSpPr>
        <p:spPr>
          <a:xfrm>
            <a:off x="4610100" y="483309"/>
            <a:ext cx="2971800" cy="5681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37" name="矩形 73"/>
          <p:cNvSpPr/>
          <p:nvPr/>
        </p:nvSpPr>
        <p:spPr>
          <a:xfrm flipV="1">
            <a:off x="5147103" y="1222935"/>
            <a:ext cx="1897794" cy="2555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4" name="表格 3"/>
          <p:cNvGraphicFramePr>
            <a:graphicFrameLocks noGrp="1"/>
          </p:cNvGraphicFramePr>
          <p:nvPr/>
        </p:nvGraphicFramePr>
        <p:xfrm>
          <a:off x="1088571" y="980318"/>
          <a:ext cx="10014860" cy="489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715"/>
                <a:gridCol w="2503715"/>
                <a:gridCol w="2503715"/>
                <a:gridCol w="2503715"/>
              </a:tblGrid>
              <a:tr h="244868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4868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9338" name="矩形 3"/>
          <p:cNvSpPr/>
          <p:nvPr/>
        </p:nvSpPr>
        <p:spPr>
          <a:xfrm>
            <a:off x="3876403" y="1554479"/>
            <a:ext cx="1099457" cy="3432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39" name="矩形 4"/>
          <p:cNvSpPr/>
          <p:nvPr/>
        </p:nvSpPr>
        <p:spPr>
          <a:xfrm>
            <a:off x="3876403" y="2098160"/>
            <a:ext cx="1884317" cy="965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40" name="矩形 5"/>
          <p:cNvSpPr/>
          <p:nvPr/>
        </p:nvSpPr>
        <p:spPr>
          <a:xfrm>
            <a:off x="8917070" y="1554479"/>
            <a:ext cx="1099457" cy="3432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41" name="矩形 6"/>
          <p:cNvSpPr/>
          <p:nvPr/>
        </p:nvSpPr>
        <p:spPr>
          <a:xfrm>
            <a:off x="8917070" y="2098160"/>
            <a:ext cx="1884317" cy="965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42" name="矩形 7"/>
          <p:cNvSpPr/>
          <p:nvPr/>
        </p:nvSpPr>
        <p:spPr>
          <a:xfrm>
            <a:off x="1372900" y="3934038"/>
            <a:ext cx="1099457" cy="3432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43" name="矩形 8"/>
          <p:cNvSpPr/>
          <p:nvPr/>
        </p:nvSpPr>
        <p:spPr>
          <a:xfrm>
            <a:off x="1372900" y="4477719"/>
            <a:ext cx="1884317" cy="965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44" name="矩形 9"/>
          <p:cNvSpPr/>
          <p:nvPr/>
        </p:nvSpPr>
        <p:spPr>
          <a:xfrm>
            <a:off x="6413567" y="3934038"/>
            <a:ext cx="1099457" cy="3432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45" name="矩形 10"/>
          <p:cNvSpPr/>
          <p:nvPr/>
        </p:nvSpPr>
        <p:spPr>
          <a:xfrm>
            <a:off x="6413567" y="4477719"/>
            <a:ext cx="1884317" cy="965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75" name="图片 12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18901" t="14330" r="17839" b="31374"/>
          <a:stretch>
            <a:fillRect/>
          </a:stretch>
        </p:blipFill>
        <p:spPr>
          <a:xfrm>
            <a:off x="6260341" y="1176515"/>
            <a:ext cx="2190768" cy="2252485"/>
          </a:xfrm>
          <a:custGeom>
            <a:avLst/>
            <a:gdLst>
              <a:gd name="connsiteX0" fmla="*/ 0 w 1866507"/>
              <a:gd name="connsiteY0" fmla="*/ 0 h 3438711"/>
              <a:gd name="connsiteX1" fmla="*/ 1866507 w 1866507"/>
              <a:gd name="connsiteY1" fmla="*/ 0 h 3438711"/>
              <a:gd name="connsiteX2" fmla="*/ 1866507 w 1866507"/>
              <a:gd name="connsiteY2" fmla="*/ 3410415 h 3438711"/>
              <a:gd name="connsiteX3" fmla="*/ 1838211 w 1866507"/>
              <a:gd name="connsiteY3" fmla="*/ 3438711 h 3438711"/>
              <a:gd name="connsiteX4" fmla="*/ 28296 w 1866507"/>
              <a:gd name="connsiteY4" fmla="*/ 3438711 h 3438711"/>
              <a:gd name="connsiteX5" fmla="*/ 0 w 1866507"/>
              <a:gd name="connsiteY5" fmla="*/ 3410415 h 343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507" h="3438711">
                <a:moveTo>
                  <a:pt x="0" y="0"/>
                </a:moveTo>
                <a:lnTo>
                  <a:pt x="1866507" y="0"/>
                </a:lnTo>
                <a:lnTo>
                  <a:pt x="1866507" y="3410415"/>
                </a:lnTo>
                <a:cubicBezTo>
                  <a:pt x="1866507" y="3426042"/>
                  <a:pt x="1853838" y="3438711"/>
                  <a:pt x="1838211" y="3438711"/>
                </a:cubicBezTo>
                <a:lnTo>
                  <a:pt x="28296" y="3438711"/>
                </a:lnTo>
                <a:cubicBezTo>
                  <a:pt x="12669" y="3438711"/>
                  <a:pt x="0" y="3426042"/>
                  <a:pt x="0" y="3410415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097176" name="图片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15535" t="6342" r="16674" b="46499"/>
          <a:stretch>
            <a:fillRect/>
          </a:stretch>
        </p:blipFill>
        <p:spPr>
          <a:xfrm>
            <a:off x="3831110" y="3657600"/>
            <a:ext cx="2272481" cy="2220082"/>
          </a:xfrm>
          <a:custGeom>
            <a:avLst/>
            <a:gdLst>
              <a:gd name="connsiteX0" fmla="*/ 0 w 1866507"/>
              <a:gd name="connsiteY0" fmla="*/ 0 h 3736702"/>
              <a:gd name="connsiteX1" fmla="*/ 1866507 w 1866507"/>
              <a:gd name="connsiteY1" fmla="*/ 0 h 3736702"/>
              <a:gd name="connsiteX2" fmla="*/ 1866507 w 1866507"/>
              <a:gd name="connsiteY2" fmla="*/ 3708406 h 3736702"/>
              <a:gd name="connsiteX3" fmla="*/ 1838211 w 1866507"/>
              <a:gd name="connsiteY3" fmla="*/ 3736702 h 3736702"/>
              <a:gd name="connsiteX4" fmla="*/ 28296 w 1866507"/>
              <a:gd name="connsiteY4" fmla="*/ 3736702 h 3736702"/>
              <a:gd name="connsiteX5" fmla="*/ 0 w 1866507"/>
              <a:gd name="connsiteY5" fmla="*/ 3708406 h 373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507" h="3736702">
                <a:moveTo>
                  <a:pt x="0" y="0"/>
                </a:moveTo>
                <a:lnTo>
                  <a:pt x="1866507" y="0"/>
                </a:lnTo>
                <a:lnTo>
                  <a:pt x="1866507" y="3708406"/>
                </a:lnTo>
                <a:cubicBezTo>
                  <a:pt x="1866507" y="3724033"/>
                  <a:pt x="1853838" y="3736702"/>
                  <a:pt x="1838211" y="3736702"/>
                </a:cubicBezTo>
                <a:lnTo>
                  <a:pt x="28296" y="3736702"/>
                </a:lnTo>
                <a:cubicBezTo>
                  <a:pt x="12669" y="3736702"/>
                  <a:pt x="0" y="3724033"/>
                  <a:pt x="0" y="3708406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097177" name="图片 1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16341" t="-1077" r="1464" b="29649"/>
          <a:stretch>
            <a:fillRect/>
          </a:stretch>
        </p:blipFill>
        <p:spPr>
          <a:xfrm>
            <a:off x="8744197" y="3657601"/>
            <a:ext cx="2074904" cy="2220082"/>
          </a:xfrm>
          <a:custGeom>
            <a:avLst/>
            <a:gdLst>
              <a:gd name="connsiteX0" fmla="*/ 0 w 1866507"/>
              <a:gd name="connsiteY0" fmla="*/ 0 h 3315794"/>
              <a:gd name="connsiteX1" fmla="*/ 1866507 w 1866507"/>
              <a:gd name="connsiteY1" fmla="*/ 0 h 3315794"/>
              <a:gd name="connsiteX2" fmla="*/ 1866507 w 1866507"/>
              <a:gd name="connsiteY2" fmla="*/ 3287498 h 3315794"/>
              <a:gd name="connsiteX3" fmla="*/ 1838211 w 1866507"/>
              <a:gd name="connsiteY3" fmla="*/ 3315794 h 3315794"/>
              <a:gd name="connsiteX4" fmla="*/ 28296 w 1866507"/>
              <a:gd name="connsiteY4" fmla="*/ 3315794 h 3315794"/>
              <a:gd name="connsiteX5" fmla="*/ 0 w 1866507"/>
              <a:gd name="connsiteY5" fmla="*/ 3287498 h 331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507" h="3315794">
                <a:moveTo>
                  <a:pt x="0" y="0"/>
                </a:moveTo>
                <a:lnTo>
                  <a:pt x="1866507" y="0"/>
                </a:lnTo>
                <a:lnTo>
                  <a:pt x="1866507" y="3287498"/>
                </a:lnTo>
                <a:cubicBezTo>
                  <a:pt x="1866507" y="3303125"/>
                  <a:pt x="1853838" y="3315794"/>
                  <a:pt x="1838211" y="3315794"/>
                </a:cubicBezTo>
                <a:lnTo>
                  <a:pt x="28296" y="3315794"/>
                </a:lnTo>
                <a:cubicBezTo>
                  <a:pt x="12669" y="3315794"/>
                  <a:pt x="0" y="3303125"/>
                  <a:pt x="0" y="3287498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097178" name="图片 1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2491" r="7455" b="16329"/>
          <a:stretch>
            <a:fillRect/>
          </a:stretch>
        </p:blipFill>
        <p:spPr>
          <a:xfrm>
            <a:off x="1361303" y="1042527"/>
            <a:ext cx="1913626" cy="2386473"/>
          </a:xfrm>
          <a:custGeom>
            <a:avLst/>
            <a:gdLst>
              <a:gd name="connsiteX0" fmla="*/ 0 w 1866507"/>
              <a:gd name="connsiteY0" fmla="*/ 0 h 3552148"/>
              <a:gd name="connsiteX1" fmla="*/ 1866507 w 1866507"/>
              <a:gd name="connsiteY1" fmla="*/ 0 h 3552148"/>
              <a:gd name="connsiteX2" fmla="*/ 1866507 w 1866507"/>
              <a:gd name="connsiteY2" fmla="*/ 3523852 h 3552148"/>
              <a:gd name="connsiteX3" fmla="*/ 1838211 w 1866507"/>
              <a:gd name="connsiteY3" fmla="*/ 3552148 h 3552148"/>
              <a:gd name="connsiteX4" fmla="*/ 28296 w 1866507"/>
              <a:gd name="connsiteY4" fmla="*/ 3552148 h 3552148"/>
              <a:gd name="connsiteX5" fmla="*/ 0 w 1866507"/>
              <a:gd name="connsiteY5" fmla="*/ 3523852 h 355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6507" h="3552148">
                <a:moveTo>
                  <a:pt x="0" y="0"/>
                </a:moveTo>
                <a:lnTo>
                  <a:pt x="1866507" y="0"/>
                </a:lnTo>
                <a:lnTo>
                  <a:pt x="1866507" y="3523852"/>
                </a:lnTo>
                <a:cubicBezTo>
                  <a:pt x="1866507" y="3539479"/>
                  <a:pt x="1853838" y="3552148"/>
                  <a:pt x="1838211" y="3552148"/>
                </a:cubicBezTo>
                <a:lnTo>
                  <a:pt x="28296" y="3552148"/>
                </a:lnTo>
                <a:cubicBezTo>
                  <a:pt x="12669" y="3552148"/>
                  <a:pt x="0" y="3539479"/>
                  <a:pt x="0" y="3523852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049346" name="等腰三角形 19"/>
          <p:cNvSpPr/>
          <p:nvPr/>
        </p:nvSpPr>
        <p:spPr>
          <a:xfrm rot="5400000">
            <a:off x="3582769" y="1206199"/>
            <a:ext cx="205987" cy="177575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47" name="等腰三角形 20"/>
          <p:cNvSpPr/>
          <p:nvPr/>
        </p:nvSpPr>
        <p:spPr>
          <a:xfrm rot="5400000">
            <a:off x="8581208" y="1206199"/>
            <a:ext cx="205987" cy="177575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48" name="等腰三角形 21"/>
          <p:cNvSpPr/>
          <p:nvPr/>
        </p:nvSpPr>
        <p:spPr>
          <a:xfrm rot="16200000" flipH="1">
            <a:off x="3405194" y="3671805"/>
            <a:ext cx="205987" cy="177575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49" name="等腰三角形 22"/>
          <p:cNvSpPr/>
          <p:nvPr/>
        </p:nvSpPr>
        <p:spPr>
          <a:xfrm rot="16200000" flipH="1">
            <a:off x="8403633" y="3671805"/>
            <a:ext cx="205987" cy="177575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0" name="任意多边形: 形状 12"/>
          <p:cNvSpPr/>
          <p:nvPr/>
        </p:nvSpPr>
        <p:spPr>
          <a:xfrm>
            <a:off x="0" y="-361949"/>
            <a:ext cx="12192000" cy="5165955"/>
          </a:xfrm>
          <a:custGeom>
            <a:avLst/>
            <a:gdLst>
              <a:gd name="connsiteX0" fmla="*/ 0 w 12192000"/>
              <a:gd name="connsiteY0" fmla="*/ 0 h 5165955"/>
              <a:gd name="connsiteX1" fmla="*/ 12192000 w 12192000"/>
              <a:gd name="connsiteY1" fmla="*/ 0 h 5165955"/>
              <a:gd name="connsiteX2" fmla="*/ 12192000 w 12192000"/>
              <a:gd name="connsiteY2" fmla="*/ 3883995 h 5165955"/>
              <a:gd name="connsiteX3" fmla="*/ 11974515 w 12192000"/>
              <a:gd name="connsiteY3" fmla="*/ 3979138 h 5165955"/>
              <a:gd name="connsiteX4" fmla="*/ 6096000 w 12192000"/>
              <a:gd name="connsiteY4" fmla="*/ 5165955 h 5165955"/>
              <a:gd name="connsiteX5" fmla="*/ 217485 w 12192000"/>
              <a:gd name="connsiteY5" fmla="*/ 3979138 h 5165955"/>
              <a:gd name="connsiteX6" fmla="*/ 0 w 12192000"/>
              <a:gd name="connsiteY6" fmla="*/ 3883995 h 516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165955">
                <a:moveTo>
                  <a:pt x="0" y="0"/>
                </a:moveTo>
                <a:lnTo>
                  <a:pt x="12192000" y="0"/>
                </a:lnTo>
                <a:lnTo>
                  <a:pt x="12192000" y="3883995"/>
                </a:lnTo>
                <a:lnTo>
                  <a:pt x="11974515" y="3979138"/>
                </a:lnTo>
                <a:cubicBezTo>
                  <a:pt x="10167695" y="4743358"/>
                  <a:pt x="8181199" y="5165955"/>
                  <a:pt x="6096000" y="5165955"/>
                </a:cubicBezTo>
                <a:cubicBezTo>
                  <a:pt x="4010801" y="5165955"/>
                  <a:pt x="2024305" y="4743358"/>
                  <a:pt x="217485" y="3979138"/>
                </a:cubicBezTo>
                <a:lnTo>
                  <a:pt x="0" y="38839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097179" name="图片 23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18900" t="14330" r="16683" b="16096"/>
          <a:stretch>
            <a:fillRect/>
          </a:stretch>
        </p:blipFill>
        <p:spPr>
          <a:xfrm>
            <a:off x="5947831" y="1464862"/>
            <a:ext cx="2580857" cy="3339144"/>
          </a:xfrm>
          <a:custGeom>
            <a:avLst/>
            <a:gdLst>
              <a:gd name="connsiteX0" fmla="*/ 0 w 2580857"/>
              <a:gd name="connsiteY0" fmla="*/ 0 h 3339144"/>
              <a:gd name="connsiteX1" fmla="*/ 2580857 w 2580857"/>
              <a:gd name="connsiteY1" fmla="*/ 0 h 3339144"/>
              <a:gd name="connsiteX2" fmla="*/ 2580857 w 2580857"/>
              <a:gd name="connsiteY2" fmla="*/ 3143137 h 3339144"/>
              <a:gd name="connsiteX3" fmla="*/ 2448107 w 2580857"/>
              <a:gd name="connsiteY3" fmla="*/ 3165131 h 3339144"/>
              <a:gd name="connsiteX4" fmla="*/ 148169 w 2580857"/>
              <a:gd name="connsiteY4" fmla="*/ 3339144 h 3339144"/>
              <a:gd name="connsiteX5" fmla="*/ 0 w 2580857"/>
              <a:gd name="connsiteY5" fmla="*/ 3337269 h 333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0857" h="3339144">
                <a:moveTo>
                  <a:pt x="0" y="0"/>
                </a:moveTo>
                <a:lnTo>
                  <a:pt x="2580857" y="0"/>
                </a:lnTo>
                <a:lnTo>
                  <a:pt x="2580857" y="3143137"/>
                </a:lnTo>
                <a:lnTo>
                  <a:pt x="2448107" y="3165131"/>
                </a:lnTo>
                <a:cubicBezTo>
                  <a:pt x="1698188" y="3279717"/>
                  <a:pt x="930119" y="3339144"/>
                  <a:pt x="148169" y="3339144"/>
                </a:cubicBezTo>
                <a:lnTo>
                  <a:pt x="0" y="3337269"/>
                </a:lnTo>
                <a:close/>
              </a:path>
            </a:pathLst>
          </a:custGeom>
          <a:ln>
            <a:noFill/>
          </a:ln>
        </p:spPr>
      </p:pic>
      <p:pic>
        <p:nvPicPr>
          <p:cNvPr id="2097180" name="图片 2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15535" t="6343" r="11998" b="22728"/>
          <a:stretch>
            <a:fillRect/>
          </a:stretch>
        </p:blipFill>
        <p:spPr>
          <a:xfrm>
            <a:off x="3966984" y="1464862"/>
            <a:ext cx="2429231" cy="3339144"/>
          </a:xfrm>
          <a:custGeom>
            <a:avLst/>
            <a:gdLst>
              <a:gd name="connsiteX0" fmla="*/ 0 w 2429231"/>
              <a:gd name="connsiteY0" fmla="*/ 0 h 3339144"/>
              <a:gd name="connsiteX1" fmla="*/ 2429231 w 2429231"/>
              <a:gd name="connsiteY1" fmla="*/ 0 h 3339144"/>
              <a:gd name="connsiteX2" fmla="*/ 2429231 w 2429231"/>
              <a:gd name="connsiteY2" fmla="*/ 3335345 h 3339144"/>
              <a:gd name="connsiteX3" fmla="*/ 2129016 w 2429231"/>
              <a:gd name="connsiteY3" fmla="*/ 3339144 h 3339144"/>
              <a:gd name="connsiteX4" fmla="*/ 205530 w 2429231"/>
              <a:gd name="connsiteY4" fmla="*/ 3217808 h 3339144"/>
              <a:gd name="connsiteX5" fmla="*/ 0 w 2429231"/>
              <a:gd name="connsiteY5" fmla="*/ 3189048 h 333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9231" h="3339144">
                <a:moveTo>
                  <a:pt x="0" y="0"/>
                </a:moveTo>
                <a:lnTo>
                  <a:pt x="2429231" y="0"/>
                </a:lnTo>
                <a:lnTo>
                  <a:pt x="2429231" y="3335345"/>
                </a:lnTo>
                <a:lnTo>
                  <a:pt x="2129016" y="3339144"/>
                </a:lnTo>
                <a:cubicBezTo>
                  <a:pt x="1477392" y="3339144"/>
                  <a:pt x="835406" y="3297875"/>
                  <a:pt x="205530" y="3217808"/>
                </a:cubicBezTo>
                <a:lnTo>
                  <a:pt x="0" y="3189048"/>
                </a:lnTo>
                <a:close/>
              </a:path>
            </a:pathLst>
          </a:custGeom>
          <a:ln>
            <a:noFill/>
          </a:ln>
        </p:spPr>
      </p:pic>
      <p:pic>
        <p:nvPicPr>
          <p:cNvPr id="2097181" name="图片 2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16341" t="-1077" r="5136" b="7192"/>
          <a:stretch>
            <a:fillRect/>
          </a:stretch>
        </p:blipFill>
        <p:spPr>
          <a:xfrm>
            <a:off x="8224066" y="1289513"/>
            <a:ext cx="2285469" cy="3364531"/>
          </a:xfrm>
          <a:custGeom>
            <a:avLst/>
            <a:gdLst>
              <a:gd name="connsiteX0" fmla="*/ 0 w 2285469"/>
              <a:gd name="connsiteY0" fmla="*/ 0 h 3364531"/>
              <a:gd name="connsiteX1" fmla="*/ 2285469 w 2285469"/>
              <a:gd name="connsiteY1" fmla="*/ 0 h 3364531"/>
              <a:gd name="connsiteX2" fmla="*/ 2285469 w 2285469"/>
              <a:gd name="connsiteY2" fmla="*/ 2858559 h 3364531"/>
              <a:gd name="connsiteX3" fmla="*/ 2006387 w 2285469"/>
              <a:gd name="connsiteY3" fmla="*/ 2941577 h 3364531"/>
              <a:gd name="connsiteX4" fmla="*/ 171872 w 2285469"/>
              <a:gd name="connsiteY4" fmla="*/ 3340481 h 3364531"/>
              <a:gd name="connsiteX5" fmla="*/ 0 w 2285469"/>
              <a:gd name="connsiteY5" fmla="*/ 3364531 h 336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469" h="3364531">
                <a:moveTo>
                  <a:pt x="0" y="0"/>
                </a:moveTo>
                <a:lnTo>
                  <a:pt x="2285469" y="0"/>
                </a:lnTo>
                <a:lnTo>
                  <a:pt x="2285469" y="2858559"/>
                </a:lnTo>
                <a:lnTo>
                  <a:pt x="2006387" y="2941577"/>
                </a:lnTo>
                <a:cubicBezTo>
                  <a:pt x="1409134" y="3111202"/>
                  <a:pt x="796805" y="3244993"/>
                  <a:pt x="171872" y="3340481"/>
                </a:cubicBezTo>
                <a:lnTo>
                  <a:pt x="0" y="3364531"/>
                </a:lnTo>
                <a:close/>
              </a:path>
            </a:pathLst>
          </a:custGeom>
          <a:ln>
            <a:noFill/>
          </a:ln>
        </p:spPr>
      </p:pic>
      <p:pic>
        <p:nvPicPr>
          <p:cNvPr id="2097182" name="图片 2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70C0">
                <a:tint val="45000"/>
                <a:satMod val="400000"/>
              </a:srgbClr>
            </a:duotone>
          </a:blip>
          <a:srcRect l="2491" r="4629" b="2382"/>
          <a:stretch>
            <a:fillRect/>
          </a:stretch>
        </p:blipFill>
        <p:spPr>
          <a:xfrm>
            <a:off x="1714499" y="988971"/>
            <a:ext cx="2632495" cy="3713644"/>
          </a:xfrm>
          <a:custGeom>
            <a:avLst/>
            <a:gdLst>
              <a:gd name="connsiteX0" fmla="*/ 0 w 2632495"/>
              <a:gd name="connsiteY0" fmla="*/ 0 h 3713644"/>
              <a:gd name="connsiteX1" fmla="*/ 2632495 w 2632495"/>
              <a:gd name="connsiteY1" fmla="*/ 0 h 3713644"/>
              <a:gd name="connsiteX2" fmla="*/ 2632495 w 2632495"/>
              <a:gd name="connsiteY2" fmla="*/ 3713644 h 3713644"/>
              <a:gd name="connsiteX3" fmla="*/ 2458015 w 2632495"/>
              <a:gd name="connsiteY3" fmla="*/ 3693699 h 3713644"/>
              <a:gd name="connsiteX4" fmla="*/ 247048 w 2632495"/>
              <a:gd name="connsiteY4" fmla="*/ 3242119 h 3713644"/>
              <a:gd name="connsiteX5" fmla="*/ 0 w 2632495"/>
              <a:gd name="connsiteY5" fmla="*/ 3168629 h 371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2495" h="3713644">
                <a:moveTo>
                  <a:pt x="0" y="0"/>
                </a:moveTo>
                <a:lnTo>
                  <a:pt x="2632495" y="0"/>
                </a:lnTo>
                <a:lnTo>
                  <a:pt x="2632495" y="3713644"/>
                </a:lnTo>
                <a:lnTo>
                  <a:pt x="2458015" y="3693699"/>
                </a:lnTo>
                <a:cubicBezTo>
                  <a:pt x="1702164" y="3597618"/>
                  <a:pt x="963752" y="3445668"/>
                  <a:pt x="247048" y="3242119"/>
                </a:cubicBezTo>
                <a:lnTo>
                  <a:pt x="0" y="3168629"/>
                </a:lnTo>
                <a:close/>
              </a:path>
            </a:pathLst>
          </a:custGeom>
          <a:ln>
            <a:noFill/>
          </a:ln>
        </p:spPr>
      </p:pic>
      <p:sp>
        <p:nvSpPr>
          <p:cNvPr id="1049351" name="矩形 25"/>
          <p:cNvSpPr/>
          <p:nvPr/>
        </p:nvSpPr>
        <p:spPr>
          <a:xfrm>
            <a:off x="3527394" y="5798309"/>
            <a:ext cx="5137212" cy="5866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52" name="矩形 26"/>
          <p:cNvSpPr/>
          <p:nvPr/>
        </p:nvSpPr>
        <p:spPr>
          <a:xfrm>
            <a:off x="5098742" y="5147484"/>
            <a:ext cx="1994516" cy="4415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3" name="矩形 1"/>
          <p:cNvSpPr/>
          <p:nvPr/>
        </p:nvSpPr>
        <p:spPr>
          <a:xfrm>
            <a:off x="0" y="1752600"/>
            <a:ext cx="12192000" cy="3657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83" name="图片 3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b="12584"/>
          <a:stretch>
            <a:fillRect/>
          </a:stretch>
        </p:blipFill>
        <p:spPr>
          <a:xfrm>
            <a:off x="6362126" y="406702"/>
            <a:ext cx="4648774" cy="5003498"/>
          </a:xfrm>
          <a:prstGeom prst="rect">
            <a:avLst/>
          </a:prstGeom>
        </p:spPr>
      </p:pic>
      <p:sp>
        <p:nvSpPr>
          <p:cNvPr id="1049354" name="矩形 6"/>
          <p:cNvSpPr/>
          <p:nvPr/>
        </p:nvSpPr>
        <p:spPr>
          <a:xfrm>
            <a:off x="1287632" y="2179250"/>
            <a:ext cx="2346114" cy="546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55" name="矩形 8"/>
          <p:cNvSpPr/>
          <p:nvPr/>
        </p:nvSpPr>
        <p:spPr>
          <a:xfrm>
            <a:off x="1287632" y="3022467"/>
            <a:ext cx="4044527" cy="5467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56" name="矩形 10"/>
          <p:cNvSpPr/>
          <p:nvPr/>
        </p:nvSpPr>
        <p:spPr>
          <a:xfrm>
            <a:off x="1287632" y="3865683"/>
            <a:ext cx="4044527" cy="11008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椭圆 4"/>
          <p:cNvSpPr/>
          <p:nvPr/>
        </p:nvSpPr>
        <p:spPr>
          <a:xfrm>
            <a:off x="2838449" y="185630"/>
            <a:ext cx="6515101" cy="651510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7" name="矩形 1"/>
          <p:cNvSpPr/>
          <p:nvPr/>
        </p:nvSpPr>
        <p:spPr>
          <a:xfrm>
            <a:off x="3625065" y="1991436"/>
            <a:ext cx="4941869" cy="12817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8" name="矩形 2"/>
          <p:cNvSpPr/>
          <p:nvPr/>
        </p:nvSpPr>
        <p:spPr>
          <a:xfrm>
            <a:off x="4899060" y="3710880"/>
            <a:ext cx="2393879" cy="506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9" name="矩形 8"/>
          <p:cNvSpPr/>
          <p:nvPr/>
        </p:nvSpPr>
        <p:spPr>
          <a:xfrm>
            <a:off x="5591060" y="5565562"/>
            <a:ext cx="1009878" cy="330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7" name="矩形 26"/>
          <p:cNvSpPr/>
          <p:nvPr/>
        </p:nvSpPr>
        <p:spPr>
          <a:xfrm>
            <a:off x="2565400" y="0"/>
            <a:ext cx="9626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58" name="矩形 25"/>
          <p:cNvSpPr/>
          <p:nvPr/>
        </p:nvSpPr>
        <p:spPr>
          <a:xfrm>
            <a:off x="901700" y="1714500"/>
            <a:ext cx="4826000" cy="3606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59" name="矩形 27"/>
          <p:cNvSpPr/>
          <p:nvPr/>
        </p:nvSpPr>
        <p:spPr>
          <a:xfrm>
            <a:off x="1473200" y="2057400"/>
            <a:ext cx="1447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60" name="矩形 28"/>
          <p:cNvSpPr/>
          <p:nvPr/>
        </p:nvSpPr>
        <p:spPr>
          <a:xfrm>
            <a:off x="1473200" y="2766060"/>
            <a:ext cx="3624580" cy="32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61" name="矩形 29"/>
          <p:cNvSpPr/>
          <p:nvPr/>
        </p:nvSpPr>
        <p:spPr>
          <a:xfrm>
            <a:off x="1473200" y="3223577"/>
            <a:ext cx="3624580" cy="32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62" name="矩形 30"/>
          <p:cNvSpPr/>
          <p:nvPr/>
        </p:nvSpPr>
        <p:spPr>
          <a:xfrm>
            <a:off x="1473200" y="3681095"/>
            <a:ext cx="3624580" cy="32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63" name="矩形 31"/>
          <p:cNvSpPr/>
          <p:nvPr/>
        </p:nvSpPr>
        <p:spPr>
          <a:xfrm>
            <a:off x="1473200" y="4138613"/>
            <a:ext cx="3624580" cy="32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64" name="矩形 32"/>
          <p:cNvSpPr/>
          <p:nvPr/>
        </p:nvSpPr>
        <p:spPr>
          <a:xfrm>
            <a:off x="1473200" y="4596130"/>
            <a:ext cx="3624580" cy="32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5" name="矩形 1"/>
          <p:cNvSpPr/>
          <p:nvPr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66" name="椭圆 2"/>
          <p:cNvSpPr/>
          <p:nvPr/>
        </p:nvSpPr>
        <p:spPr>
          <a:xfrm>
            <a:off x="1667722" y="4049063"/>
            <a:ext cx="1105746" cy="11057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67" name="椭圆 3"/>
          <p:cNvSpPr/>
          <p:nvPr/>
        </p:nvSpPr>
        <p:spPr>
          <a:xfrm>
            <a:off x="4250902" y="4049063"/>
            <a:ext cx="1105746" cy="11057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68" name="椭圆 4"/>
          <p:cNvSpPr/>
          <p:nvPr/>
        </p:nvSpPr>
        <p:spPr>
          <a:xfrm>
            <a:off x="6835352" y="4049063"/>
            <a:ext cx="1105746" cy="11057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69" name="椭圆 5"/>
          <p:cNvSpPr/>
          <p:nvPr/>
        </p:nvSpPr>
        <p:spPr>
          <a:xfrm>
            <a:off x="9418532" y="4049063"/>
            <a:ext cx="1105746" cy="11057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70" name="矩形 7"/>
          <p:cNvSpPr/>
          <p:nvPr/>
        </p:nvSpPr>
        <p:spPr>
          <a:xfrm>
            <a:off x="1545590" y="5348061"/>
            <a:ext cx="1350010" cy="3959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71" name="矩形 8"/>
          <p:cNvSpPr/>
          <p:nvPr/>
        </p:nvSpPr>
        <p:spPr>
          <a:xfrm>
            <a:off x="1318994" y="5897819"/>
            <a:ext cx="1803202" cy="4988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72" name="矩形 11"/>
          <p:cNvSpPr/>
          <p:nvPr/>
        </p:nvSpPr>
        <p:spPr>
          <a:xfrm>
            <a:off x="4128770" y="5348061"/>
            <a:ext cx="1350010" cy="3959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73" name="矩形 12"/>
          <p:cNvSpPr/>
          <p:nvPr/>
        </p:nvSpPr>
        <p:spPr>
          <a:xfrm>
            <a:off x="3902174" y="5897819"/>
            <a:ext cx="1803202" cy="4988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74" name="矩形 13"/>
          <p:cNvSpPr/>
          <p:nvPr/>
        </p:nvSpPr>
        <p:spPr>
          <a:xfrm>
            <a:off x="6713220" y="5348061"/>
            <a:ext cx="1350010" cy="3959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75" name="矩形 14"/>
          <p:cNvSpPr/>
          <p:nvPr/>
        </p:nvSpPr>
        <p:spPr>
          <a:xfrm>
            <a:off x="6486624" y="5897819"/>
            <a:ext cx="1803202" cy="4988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76" name="矩形 15"/>
          <p:cNvSpPr/>
          <p:nvPr/>
        </p:nvSpPr>
        <p:spPr>
          <a:xfrm>
            <a:off x="9296400" y="5348061"/>
            <a:ext cx="1350010" cy="3959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77" name="矩形 16"/>
          <p:cNvSpPr/>
          <p:nvPr/>
        </p:nvSpPr>
        <p:spPr>
          <a:xfrm>
            <a:off x="9069804" y="5897819"/>
            <a:ext cx="1803202" cy="4988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84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5266" y="1073563"/>
            <a:ext cx="4481468" cy="3400802"/>
          </a:xfrm>
          <a:prstGeom prst="rect">
            <a:avLst/>
          </a:prstGeom>
        </p:spPr>
      </p:pic>
      <p:pic>
        <p:nvPicPr>
          <p:cNvPr id="2097185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482" y="2770837"/>
            <a:ext cx="1574667" cy="1170342"/>
          </a:xfrm>
          <a:prstGeom prst="rect">
            <a:avLst/>
          </a:prstGeom>
        </p:spPr>
      </p:pic>
      <p:pic>
        <p:nvPicPr>
          <p:cNvPr id="2097186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92" y="3041162"/>
            <a:ext cx="533356" cy="892906"/>
          </a:xfrm>
          <a:prstGeom prst="rect">
            <a:avLst/>
          </a:prstGeom>
        </p:spPr>
      </p:pic>
      <p:pic>
        <p:nvPicPr>
          <p:cNvPr id="2097187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81" y="2505023"/>
            <a:ext cx="2885019" cy="150177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8" name="矩形 18"/>
          <p:cNvSpPr/>
          <p:nvPr/>
        </p:nvSpPr>
        <p:spPr>
          <a:xfrm>
            <a:off x="0" y="0"/>
            <a:ext cx="12192000" cy="5067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6" name="组合 43"/>
          <p:cNvGrpSpPr/>
          <p:nvPr/>
        </p:nvGrpSpPr>
        <p:grpSpPr>
          <a:xfrm>
            <a:off x="1523154" y="4581313"/>
            <a:ext cx="9145692" cy="971973"/>
            <a:chOff x="1405679" y="5134913"/>
            <a:chExt cx="9145692" cy="971973"/>
          </a:xfrm>
        </p:grpSpPr>
        <p:sp>
          <p:nvSpPr>
            <p:cNvPr id="1049379" name="椭圆 20"/>
            <p:cNvSpPr/>
            <p:nvPr/>
          </p:nvSpPr>
          <p:spPr>
            <a:xfrm>
              <a:off x="1405679" y="5134913"/>
              <a:ext cx="971973" cy="97197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380" name="椭圆 22"/>
            <p:cNvSpPr/>
            <p:nvPr/>
          </p:nvSpPr>
          <p:spPr>
            <a:xfrm>
              <a:off x="4130252" y="5134913"/>
              <a:ext cx="971973" cy="97197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381" name="椭圆 24"/>
            <p:cNvSpPr/>
            <p:nvPr/>
          </p:nvSpPr>
          <p:spPr>
            <a:xfrm>
              <a:off x="6854825" y="5134913"/>
              <a:ext cx="971973" cy="97197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382" name="椭圆 26"/>
            <p:cNvSpPr/>
            <p:nvPr/>
          </p:nvSpPr>
          <p:spPr>
            <a:xfrm>
              <a:off x="9579398" y="5134913"/>
              <a:ext cx="971973" cy="97197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9383" name="矩形 28"/>
          <p:cNvSpPr/>
          <p:nvPr/>
        </p:nvSpPr>
        <p:spPr>
          <a:xfrm>
            <a:off x="1173480" y="5816601"/>
            <a:ext cx="1671320" cy="469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384" name="矩形 32"/>
          <p:cNvSpPr/>
          <p:nvPr/>
        </p:nvSpPr>
        <p:spPr>
          <a:xfrm>
            <a:off x="3898053" y="5816601"/>
            <a:ext cx="1671320" cy="469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85" name="矩形 36"/>
          <p:cNvSpPr/>
          <p:nvPr/>
        </p:nvSpPr>
        <p:spPr>
          <a:xfrm>
            <a:off x="6622626" y="5816601"/>
            <a:ext cx="1671320" cy="469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86" name="矩形 40"/>
          <p:cNvSpPr/>
          <p:nvPr/>
        </p:nvSpPr>
        <p:spPr>
          <a:xfrm>
            <a:off x="9347200" y="5816601"/>
            <a:ext cx="1671320" cy="469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7" name="矩形 11"/>
          <p:cNvSpPr/>
          <p:nvPr/>
        </p:nvSpPr>
        <p:spPr>
          <a:xfrm>
            <a:off x="0" y="2163396"/>
            <a:ext cx="12192000" cy="25312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88" name="矩形: 圆角 9"/>
          <p:cNvSpPr/>
          <p:nvPr/>
        </p:nvSpPr>
        <p:spPr>
          <a:xfrm>
            <a:off x="3517900" y="642568"/>
            <a:ext cx="5156200" cy="5572864"/>
          </a:xfrm>
          <a:prstGeom prst="roundRect">
            <a:avLst>
              <a:gd name="adj" fmla="val 41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89" name="矩形 5"/>
          <p:cNvSpPr/>
          <p:nvPr/>
        </p:nvSpPr>
        <p:spPr>
          <a:xfrm>
            <a:off x="4984750" y="1516015"/>
            <a:ext cx="2222500" cy="596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扫码解锁更多干货</a:t>
            </a:r>
            <a:endParaRPr lang="zh-CN" altLang="en-US" dirty="0"/>
          </a:p>
        </p:txBody>
      </p:sp>
      <p:sp>
        <p:nvSpPr>
          <p:cNvPr id="1049390" name="矩形 6"/>
          <p:cNvSpPr/>
          <p:nvPr/>
        </p:nvSpPr>
        <p:spPr>
          <a:xfrm>
            <a:off x="4368800" y="2316115"/>
            <a:ext cx="34544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等待你的小红点哦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502" y="2926034"/>
            <a:ext cx="2552995" cy="2601347"/>
          </a:xfrm>
          <a:prstGeom prst="rect">
            <a:avLst/>
          </a:prstGeom>
        </p:spPr>
      </p:pic>
      <p:pic>
        <p:nvPicPr>
          <p:cNvPr id="3" name="图片 2" descr="陈鱼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010" y="2926080"/>
            <a:ext cx="2735580" cy="2735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任意多边形: 形状 6"/>
          <p:cNvSpPr/>
          <p:nvPr/>
        </p:nvSpPr>
        <p:spPr>
          <a:xfrm flipH="1">
            <a:off x="-5221" y="0"/>
            <a:ext cx="9919827" cy="6858000"/>
          </a:xfrm>
          <a:custGeom>
            <a:avLst/>
            <a:gdLst>
              <a:gd name="connsiteX0" fmla="*/ 0 w 10832354"/>
              <a:gd name="connsiteY0" fmla="*/ 0 h 6858000"/>
              <a:gd name="connsiteX1" fmla="*/ 10832354 w 10832354"/>
              <a:gd name="connsiteY1" fmla="*/ 0 h 6858000"/>
              <a:gd name="connsiteX2" fmla="*/ 10832354 w 10832354"/>
              <a:gd name="connsiteY2" fmla="*/ 6847255 h 6858000"/>
              <a:gd name="connsiteX3" fmla="*/ 10760175 w 10832354"/>
              <a:gd name="connsiteY3" fmla="*/ 6852743 h 6858000"/>
              <a:gd name="connsiteX4" fmla="*/ 10552276 w 10832354"/>
              <a:gd name="connsiteY4" fmla="*/ 6858000 h 6858000"/>
              <a:gd name="connsiteX5" fmla="*/ 4040024 w 10832354"/>
              <a:gd name="connsiteY5" fmla="*/ 6858000 h 6858000"/>
              <a:gd name="connsiteX6" fmla="*/ 0 w 10832354"/>
              <a:gd name="connsiteY6" fmla="*/ 2817976 h 6858000"/>
              <a:gd name="connsiteX7" fmla="*/ 0 w 1083235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2354" h="6858000">
                <a:moveTo>
                  <a:pt x="0" y="0"/>
                </a:moveTo>
                <a:lnTo>
                  <a:pt x="10832354" y="0"/>
                </a:lnTo>
                <a:lnTo>
                  <a:pt x="10832354" y="6847255"/>
                </a:lnTo>
                <a:lnTo>
                  <a:pt x="10760175" y="6852743"/>
                </a:lnTo>
                <a:cubicBezTo>
                  <a:pt x="10691316" y="6856234"/>
                  <a:pt x="10622002" y="6858000"/>
                  <a:pt x="10552276" y="6858000"/>
                </a:cubicBezTo>
                <a:lnTo>
                  <a:pt x="4040024" y="6858000"/>
                </a:lnTo>
                <a:cubicBezTo>
                  <a:pt x="1808780" y="6858000"/>
                  <a:pt x="0" y="5049220"/>
                  <a:pt x="0" y="28179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48611" name="椭圆 4"/>
          <p:cNvSpPr/>
          <p:nvPr/>
        </p:nvSpPr>
        <p:spPr>
          <a:xfrm>
            <a:off x="2838449" y="185630"/>
            <a:ext cx="6515101" cy="651510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2" name="矩形 1"/>
          <p:cNvSpPr/>
          <p:nvPr/>
        </p:nvSpPr>
        <p:spPr>
          <a:xfrm>
            <a:off x="1077075" y="2121301"/>
            <a:ext cx="4941869" cy="1151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3" name="矩形 2"/>
          <p:cNvSpPr/>
          <p:nvPr/>
        </p:nvSpPr>
        <p:spPr>
          <a:xfrm>
            <a:off x="1077075" y="3619675"/>
            <a:ext cx="3190125" cy="9437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4" name="矩形 8"/>
          <p:cNvSpPr/>
          <p:nvPr/>
        </p:nvSpPr>
        <p:spPr>
          <a:xfrm>
            <a:off x="1077075" y="5194370"/>
            <a:ext cx="1009878" cy="330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5" name="文本框 7"/>
          <p:cNvSpPr txBox="1"/>
          <p:nvPr/>
        </p:nvSpPr>
        <p:spPr>
          <a:xfrm>
            <a:off x="7333675" y="24790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大标题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48616" name="文本框 9"/>
          <p:cNvSpPr txBox="1"/>
          <p:nvPr/>
        </p:nvSpPr>
        <p:spPr>
          <a:xfrm>
            <a:off x="7333675" y="39068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小标题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3145733" name="直接连接符 10"/>
          <p:cNvCxnSpPr/>
          <p:nvPr/>
        </p:nvCxnSpPr>
        <p:spPr>
          <a:xfrm>
            <a:off x="5842921" y="2663747"/>
            <a:ext cx="138422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直接连接符 11"/>
          <p:cNvCxnSpPr/>
          <p:nvPr/>
        </p:nvCxnSpPr>
        <p:spPr>
          <a:xfrm>
            <a:off x="3517900" y="4091547"/>
            <a:ext cx="3709243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7" name="文本框 12"/>
          <p:cNvSpPr txBox="1"/>
          <p:nvPr/>
        </p:nvSpPr>
        <p:spPr>
          <a:xfrm>
            <a:off x="7333675" y="51749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汇报人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3145735" name="直接连接符 13"/>
          <p:cNvCxnSpPr/>
          <p:nvPr/>
        </p:nvCxnSpPr>
        <p:spPr>
          <a:xfrm>
            <a:off x="1760220" y="5359625"/>
            <a:ext cx="5466923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8" name="矩形 17"/>
          <p:cNvSpPr/>
          <p:nvPr/>
        </p:nvSpPr>
        <p:spPr>
          <a:xfrm>
            <a:off x="1077075" y="961460"/>
            <a:ext cx="1009878" cy="536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9" name="文本框 18"/>
          <p:cNvSpPr txBox="1"/>
          <p:nvPr/>
        </p:nvSpPr>
        <p:spPr>
          <a:xfrm>
            <a:off x="7333675" y="1045251"/>
            <a:ext cx="8051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LOGO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3145736" name="直接连接符 19"/>
          <p:cNvCxnSpPr/>
          <p:nvPr/>
        </p:nvCxnSpPr>
        <p:spPr>
          <a:xfrm>
            <a:off x="1485900" y="1229917"/>
            <a:ext cx="5741243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矩形 3"/>
          <p:cNvSpPr/>
          <p:nvPr/>
        </p:nvSpPr>
        <p:spPr>
          <a:xfrm>
            <a:off x="0" y="0"/>
            <a:ext cx="12192000" cy="55679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1" name="矩形 1"/>
          <p:cNvSpPr/>
          <p:nvPr/>
        </p:nvSpPr>
        <p:spPr>
          <a:xfrm>
            <a:off x="960960" y="2954660"/>
            <a:ext cx="4941869" cy="12817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2" name="矩形 2"/>
          <p:cNvSpPr/>
          <p:nvPr/>
        </p:nvSpPr>
        <p:spPr>
          <a:xfrm>
            <a:off x="960960" y="4674104"/>
            <a:ext cx="2393879" cy="5060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3" name="矩形 8"/>
          <p:cNvSpPr/>
          <p:nvPr/>
        </p:nvSpPr>
        <p:spPr>
          <a:xfrm>
            <a:off x="960960" y="6005698"/>
            <a:ext cx="1009878" cy="330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矩形: 圆角 4"/>
          <p:cNvSpPr/>
          <p:nvPr/>
        </p:nvSpPr>
        <p:spPr>
          <a:xfrm>
            <a:off x="0" y="1844404"/>
            <a:ext cx="12192000" cy="316919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5"/>
          <p:cNvGrpSpPr/>
          <p:nvPr/>
        </p:nvGrpSpPr>
        <p:grpSpPr>
          <a:xfrm>
            <a:off x="1253060" y="2113402"/>
            <a:ext cx="4941869" cy="2631197"/>
            <a:chOff x="1253060" y="2373416"/>
            <a:chExt cx="4941869" cy="2631197"/>
          </a:xfrm>
        </p:grpSpPr>
        <p:sp>
          <p:nvSpPr>
            <p:cNvPr id="1048625" name="矩形 1"/>
            <p:cNvSpPr/>
            <p:nvPr/>
          </p:nvSpPr>
          <p:spPr>
            <a:xfrm>
              <a:off x="1253060" y="2373416"/>
              <a:ext cx="4941869" cy="12051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26" name="矩形 2"/>
            <p:cNvSpPr/>
            <p:nvPr/>
          </p:nvSpPr>
          <p:spPr>
            <a:xfrm>
              <a:off x="1253060" y="3881718"/>
              <a:ext cx="2393879" cy="5060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27" name="矩形 8"/>
            <p:cNvSpPr/>
            <p:nvPr/>
          </p:nvSpPr>
          <p:spPr>
            <a:xfrm>
              <a:off x="1253060" y="4674103"/>
              <a:ext cx="1009878" cy="3305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628" name="矩形 6"/>
          <p:cNvSpPr/>
          <p:nvPr/>
        </p:nvSpPr>
        <p:spPr>
          <a:xfrm>
            <a:off x="7543801" y="1092200"/>
            <a:ext cx="3395139" cy="4673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9" name="文本框 3"/>
          <p:cNvSpPr txBox="1"/>
          <p:nvPr/>
        </p:nvSpPr>
        <p:spPr>
          <a:xfrm>
            <a:off x="6382877" y="24292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大标题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48630" name="文本框 10"/>
          <p:cNvSpPr txBox="1"/>
          <p:nvPr/>
        </p:nvSpPr>
        <p:spPr>
          <a:xfrm>
            <a:off x="6382877" y="3690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小标题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48631" name="文本框 12"/>
          <p:cNvSpPr txBox="1"/>
          <p:nvPr/>
        </p:nvSpPr>
        <p:spPr>
          <a:xfrm>
            <a:off x="6382877" y="4414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汇报人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48632" name="文本框 13"/>
          <p:cNvSpPr txBox="1"/>
          <p:nvPr/>
        </p:nvSpPr>
        <p:spPr>
          <a:xfrm>
            <a:off x="8225707" y="44140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放置照片或者样机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WPS 文字</Application>
  <PresentationFormat>宽屏</PresentationFormat>
  <Paragraphs>30</Paragraphs>
  <Slides>63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7" baseType="lpstr">
      <vt:lpstr>Arial</vt:lpstr>
      <vt:lpstr>方正书宋_GBK</vt:lpstr>
      <vt:lpstr>Wingdings</vt:lpstr>
      <vt:lpstr>思源宋体 CN Heavy</vt:lpstr>
      <vt:lpstr>宋体-简</vt:lpstr>
      <vt:lpstr>Montserrat Light</vt:lpstr>
      <vt:lpstr>等线</vt:lpstr>
      <vt:lpstr>汉仪中等线KW</vt:lpstr>
      <vt:lpstr>微软雅黑</vt:lpstr>
      <vt:lpstr>汉仪旗黑</vt:lpstr>
      <vt:lpstr>宋体</vt:lpstr>
      <vt:lpstr>Arial Unicode MS</vt:lpstr>
      <vt:lpstr>苹方-简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lichuwen</cp:lastModifiedBy>
  <cp:revision>3</cp:revision>
  <dcterms:created xsi:type="dcterms:W3CDTF">2020-08-21T06:05:48Z</dcterms:created>
  <dcterms:modified xsi:type="dcterms:W3CDTF">2020-08-21T06:05:48Z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